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334" r:id="rId2"/>
    <p:sldId id="344" r:id="rId3"/>
    <p:sldId id="319" r:id="rId4"/>
    <p:sldId id="262" r:id="rId5"/>
    <p:sldId id="345" r:id="rId6"/>
    <p:sldId id="358" r:id="rId7"/>
    <p:sldId id="327" r:id="rId8"/>
    <p:sldId id="326" r:id="rId9"/>
    <p:sldId id="328" r:id="rId10"/>
    <p:sldId id="359" r:id="rId11"/>
    <p:sldId id="281" r:id="rId12"/>
  </p:sldIdLst>
  <p:sldSz cx="9144000" cy="6858000" type="screen4x3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6A804"/>
    <a:srgbClr val="7AAA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Estilo claro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F5AB1C69-6EDB-4FF4-983F-18BD219EF322}" styleName="Estilo medio 2 - Énfasis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21" autoAdjust="0"/>
    <p:restoredTop sz="94639" autoAdjust="0"/>
  </p:normalViewPr>
  <p:slideViewPr>
    <p:cSldViewPr>
      <p:cViewPr varScale="1">
        <p:scale>
          <a:sx n="85" d="100"/>
          <a:sy n="85" d="100"/>
        </p:scale>
        <p:origin x="744" y="96"/>
      </p:cViewPr>
      <p:guideLst>
        <p:guide orient="horz" pos="2160"/>
        <p:guide pos="288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rgbClr val="92D050"/>
                </a:solidFill>
                <a:latin typeface="+mn-lt"/>
                <a:ea typeface="+mn-ea"/>
                <a:cs typeface="+mn-cs"/>
              </a:defRPr>
            </a:pPr>
            <a:r>
              <a:rPr lang="es-MX" b="1" dirty="0">
                <a:solidFill>
                  <a:srgbClr val="92D050"/>
                </a:solidFill>
              </a:rPr>
              <a:t>Visión</a:t>
            </a:r>
            <a:r>
              <a:rPr lang="es-MX" b="1" baseline="0" dirty="0">
                <a:solidFill>
                  <a:srgbClr val="92D050"/>
                </a:solidFill>
              </a:rPr>
              <a:t> de Ciudad PMDU Morelia</a:t>
            </a:r>
            <a:endParaRPr lang="es-MX" b="1" dirty="0">
              <a:solidFill>
                <a:srgbClr val="92D050"/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rgbClr val="92D050"/>
              </a:solidFill>
              <a:latin typeface="+mn-lt"/>
              <a:ea typeface="+mn-ea"/>
              <a:cs typeface="+mn-cs"/>
            </a:defRPr>
          </a:pPr>
          <a:endParaRPr lang="es-MX"/>
        </a:p>
      </c:txPr>
    </c:title>
    <c:autoTitleDeleted val="0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2.5000000000000001E-2"/>
          <c:y val="0.17266294838145232"/>
          <c:w val="0.97500004012577024"/>
          <c:h val="0.4342570661179575"/>
        </c:manualLayout>
      </c:layout>
      <c:pie3D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412C-4C1B-9B68-6E3609CFF4AE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412C-4C1B-9B68-6E3609CFF4AE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412C-4C1B-9B68-6E3609CFF4AE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412C-4C1B-9B68-6E3609CFF4AE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9-412C-4C1B-9B68-6E3609CFF4AE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B-412C-4C1B-9B68-6E3609CFF4AE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D-412C-4C1B-9B68-6E3609CFF4AE}"/>
              </c:ext>
            </c:extLst>
          </c:dPt>
          <c:dPt>
            <c:idx val="7"/>
            <c:bubble3D val="0"/>
            <c:spPr>
              <a:solidFill>
                <a:schemeClr val="accent2">
                  <a:lumMod val="60000"/>
                </a:schemeClr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F-412C-4C1B-9B68-6E3609CFF4AE}"/>
              </c:ext>
            </c:extLst>
          </c:dPt>
          <c:dPt>
            <c:idx val="8"/>
            <c:bubble3D val="0"/>
            <c:spPr>
              <a:solidFill>
                <a:schemeClr val="accent3">
                  <a:lumMod val="60000"/>
                </a:schemeClr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11-412C-4C1B-9B68-6E3609CFF4AE}"/>
              </c:ext>
            </c:extLst>
          </c:dPt>
          <c:dPt>
            <c:idx val="9"/>
            <c:bubble3D val="0"/>
            <c:spPr>
              <a:solidFill>
                <a:schemeClr val="accent4">
                  <a:lumMod val="60000"/>
                </a:schemeClr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13-412C-4C1B-9B68-6E3609CFF4AE}"/>
              </c:ext>
            </c:extLst>
          </c:dPt>
          <c:dPt>
            <c:idx val="10"/>
            <c:bubble3D val="0"/>
            <c:spPr>
              <a:solidFill>
                <a:schemeClr val="accent5">
                  <a:lumMod val="60000"/>
                </a:schemeClr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15-412C-4C1B-9B68-6E3609CFF4AE}"/>
              </c:ext>
            </c:extLst>
          </c:dPt>
          <c:dPt>
            <c:idx val="11"/>
            <c:bubble3D val="0"/>
            <c:spPr>
              <a:solidFill>
                <a:schemeClr val="accent6">
                  <a:lumMod val="60000"/>
                </a:schemeClr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17-412C-4C1B-9B68-6E3609CFF4AE}"/>
              </c:ext>
            </c:extLst>
          </c:dPt>
          <c:dPt>
            <c:idx val="12"/>
            <c:bubble3D val="0"/>
            <c:spPr>
              <a:solidFill>
                <a:schemeClr val="accent1">
                  <a:lumMod val="80000"/>
                  <a:lumOff val="20000"/>
                </a:schemeClr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19-412C-4C1B-9B68-6E3609CFF4AE}"/>
              </c:ext>
            </c:extLst>
          </c:dPt>
          <c:dLbls>
            <c:dLbl>
              <c:idx val="6"/>
              <c:layout>
                <c:manualLayout>
                  <c:x val="-5.735345581802275E-3"/>
                  <c:y val="-1.9631087780694081E-2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412C-4C1B-9B68-6E3609CFF4A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MX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'VISION DE CIUDAD'!$H$5:$H$17</c:f>
              <c:strCache>
                <c:ptCount val="13"/>
                <c:pt idx="0">
                  <c:v>Ciudad Sostenible y Resiliente</c:v>
                </c:pt>
                <c:pt idx="2">
                  <c:v>Movilidad Eficiente y Sostenible</c:v>
                </c:pt>
                <c:pt idx="4">
                  <c:v>Ciudad Inclusiva y Humana</c:v>
                </c:pt>
                <c:pt idx="6">
                  <c:v>Ciudad Compacta </c:v>
                </c:pt>
                <c:pt idx="8">
                  <c:v>Ciudad Segura</c:v>
                </c:pt>
                <c:pt idx="10">
                  <c:v>Espacios públicos de Calidad</c:v>
                </c:pt>
                <c:pt idx="12">
                  <c:v>Ciudad Prospera y Competitiva</c:v>
                </c:pt>
              </c:strCache>
            </c:strRef>
          </c:cat>
          <c:val>
            <c:numRef>
              <c:f>'VISION DE CIUDAD'!$I$5:$I$17</c:f>
              <c:numCache>
                <c:formatCode>General</c:formatCode>
                <c:ptCount val="13"/>
                <c:pt idx="0">
                  <c:v>24</c:v>
                </c:pt>
                <c:pt idx="2">
                  <c:v>27</c:v>
                </c:pt>
                <c:pt idx="4">
                  <c:v>10</c:v>
                </c:pt>
                <c:pt idx="6">
                  <c:v>16</c:v>
                </c:pt>
                <c:pt idx="8">
                  <c:v>7</c:v>
                </c:pt>
                <c:pt idx="10">
                  <c:v>4</c:v>
                </c:pt>
                <c:pt idx="12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A-412C-4C1B-9B68-6E3609CFF4A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b"/>
      <c:legendEntry>
        <c:idx val="1"/>
        <c:delete val="1"/>
      </c:legendEntry>
      <c:legendEntry>
        <c:idx val="3"/>
        <c:delete val="1"/>
      </c:legendEntry>
      <c:legendEntry>
        <c:idx val="5"/>
        <c:delete val="1"/>
      </c:legendEntry>
      <c:legendEntry>
        <c:idx val="7"/>
        <c:delete val="1"/>
      </c:legendEntry>
      <c:legendEntry>
        <c:idx val="9"/>
        <c:delete val="1"/>
      </c:legendEntry>
      <c:legendEntry>
        <c:idx val="11"/>
        <c:delete val="1"/>
      </c:legendEntry>
      <c:layout>
        <c:manualLayout>
          <c:xMode val="edge"/>
          <c:yMode val="edge"/>
          <c:x val="0.14921566054243218"/>
          <c:y val="0.67474176671879915"/>
          <c:w val="0.75491475892656812"/>
          <c:h val="0.3082254338365658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s-MX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MX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s-MX" b="1" dirty="0">
                <a:solidFill>
                  <a:srgbClr val="92D050"/>
                </a:solidFill>
              </a:rPr>
              <a:t>Obstáculos de</a:t>
            </a:r>
            <a:r>
              <a:rPr lang="es-MX" b="1" baseline="0" dirty="0">
                <a:solidFill>
                  <a:srgbClr val="92D050"/>
                </a:solidFill>
              </a:rPr>
              <a:t> los Instrumentos de Planeación . </a:t>
            </a:r>
          </a:p>
          <a:p>
            <a:pPr>
              <a:defRPr b="1"/>
            </a:pPr>
            <a:r>
              <a:rPr lang="es-MX" b="1" baseline="0" dirty="0">
                <a:solidFill>
                  <a:srgbClr val="92D050"/>
                </a:solidFill>
              </a:rPr>
              <a:t>PMDU. Morelia</a:t>
            </a:r>
            <a:endParaRPr lang="es-MX" b="1" dirty="0">
              <a:solidFill>
                <a:srgbClr val="92D050"/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MX"/>
        </a:p>
      </c:txPr>
    </c:title>
    <c:autoTitleDeleted val="0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3.0555555555555555E-2"/>
          <c:y val="0.25083333333333335"/>
          <c:w val="0.96944444444444444"/>
          <c:h val="0.37069116360454946"/>
        </c:manualLayout>
      </c:layout>
      <c:pie3D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CA64-41B2-B5DF-818AEA68AE61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CA64-41B2-B5DF-818AEA68AE61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CA64-41B2-B5DF-818AEA68AE61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CA64-41B2-B5DF-818AEA68AE61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9-CA64-41B2-B5DF-818AEA68AE61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B-CA64-41B2-B5DF-818AEA68AE61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D-CA64-41B2-B5DF-818AEA68AE61}"/>
              </c:ext>
            </c:extLst>
          </c:dPt>
          <c:dPt>
            <c:idx val="7"/>
            <c:bubble3D val="0"/>
            <c:spPr>
              <a:solidFill>
                <a:schemeClr val="accent2">
                  <a:lumMod val="60000"/>
                </a:schemeClr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F-CA64-41B2-B5DF-818AEA68AE61}"/>
              </c:ext>
            </c:extLst>
          </c:dPt>
          <c:dPt>
            <c:idx val="8"/>
            <c:bubble3D val="0"/>
            <c:spPr>
              <a:solidFill>
                <a:schemeClr val="accent3">
                  <a:lumMod val="60000"/>
                </a:schemeClr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11-CA64-41B2-B5DF-818AEA68AE61}"/>
              </c:ext>
            </c:extLst>
          </c:dPt>
          <c:dPt>
            <c:idx val="9"/>
            <c:bubble3D val="0"/>
            <c:spPr>
              <a:solidFill>
                <a:schemeClr val="accent4">
                  <a:lumMod val="60000"/>
                </a:schemeClr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13-CA64-41B2-B5DF-818AEA68AE61}"/>
              </c:ext>
            </c:extLst>
          </c:dPt>
          <c:dPt>
            <c:idx val="10"/>
            <c:bubble3D val="0"/>
            <c:spPr>
              <a:solidFill>
                <a:schemeClr val="accent5">
                  <a:lumMod val="60000"/>
                </a:schemeClr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15-CA64-41B2-B5DF-818AEA68AE61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MX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'EVALUACION DE INSTRUMENTOS'!$H$5:$H$15</c:f>
              <c:strCache>
                <c:ptCount val="11"/>
                <c:pt idx="0">
                  <c:v>Gobernabilidad Urbana</c:v>
                </c:pt>
                <c:pt idx="2">
                  <c:v>Deficiencias tecnicas y conceptuales del instrumento de planeacion urbana</c:v>
                </c:pt>
                <c:pt idx="4">
                  <c:v>Desarticulacion en la administracion publica para aplicarlos </c:v>
                </c:pt>
                <c:pt idx="6">
                  <c:v>Debil participacion e involucramineto ciudadano en su elaboracion y aplicación</c:v>
                </c:pt>
                <c:pt idx="8">
                  <c:v>Predominio de Interes particulares</c:v>
                </c:pt>
                <c:pt idx="10">
                  <c:v>No promueven el desarrollo Economico</c:v>
                </c:pt>
              </c:strCache>
            </c:strRef>
          </c:cat>
          <c:val>
            <c:numRef>
              <c:f>'EVALUACION DE INSTRUMENTOS'!$I$5:$I$15</c:f>
              <c:numCache>
                <c:formatCode>General</c:formatCode>
                <c:ptCount val="11"/>
                <c:pt idx="0">
                  <c:v>30</c:v>
                </c:pt>
                <c:pt idx="2">
                  <c:v>34</c:v>
                </c:pt>
                <c:pt idx="4">
                  <c:v>13</c:v>
                </c:pt>
                <c:pt idx="6">
                  <c:v>9</c:v>
                </c:pt>
                <c:pt idx="8">
                  <c:v>4</c:v>
                </c:pt>
                <c:pt idx="10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6-CA64-41B2-B5DF-818AEA68AE6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b"/>
      <c:legendEntry>
        <c:idx val="1"/>
        <c:delete val="1"/>
      </c:legendEntry>
      <c:legendEntry>
        <c:idx val="3"/>
        <c:delete val="1"/>
      </c:legendEntry>
      <c:legendEntry>
        <c:idx val="5"/>
        <c:delete val="1"/>
      </c:legendEntry>
      <c:legendEntry>
        <c:idx val="7"/>
        <c:delete val="1"/>
      </c:legendEntry>
      <c:legendEntry>
        <c:idx val="9"/>
        <c:delete val="1"/>
      </c:legendEntry>
      <c:layout>
        <c:manualLayout>
          <c:xMode val="edge"/>
          <c:yMode val="edge"/>
          <c:x val="8.5557961504811902E-2"/>
          <c:y val="0.54761447167680455"/>
          <c:w val="0.82595365746006688"/>
          <c:h val="0.4246075303969936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s-MX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MX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rgbClr val="92D050"/>
                </a:solidFill>
                <a:latin typeface="+mn-lt"/>
                <a:ea typeface="+mn-ea"/>
                <a:cs typeface="+mn-cs"/>
              </a:defRPr>
            </a:pPr>
            <a:r>
              <a:rPr lang="es-MX" b="1" dirty="0">
                <a:solidFill>
                  <a:srgbClr val="92D050"/>
                </a:solidFill>
              </a:rPr>
              <a:t>Oportunidades del</a:t>
            </a:r>
            <a:r>
              <a:rPr lang="es-MX" b="1" baseline="0" dirty="0">
                <a:solidFill>
                  <a:srgbClr val="92D050"/>
                </a:solidFill>
              </a:rPr>
              <a:t> Proceso de Elaboración del PMDU. Morelia</a:t>
            </a:r>
            <a:endParaRPr lang="es-MX" b="1" dirty="0">
              <a:solidFill>
                <a:srgbClr val="92D050"/>
              </a:solidFill>
            </a:endParaRPr>
          </a:p>
        </c:rich>
      </c:tx>
      <c:layout>
        <c:manualLayout>
          <c:xMode val="edge"/>
          <c:yMode val="edge"/>
          <c:x val="0.10519444444444444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rgbClr val="92D050"/>
              </a:solidFill>
              <a:latin typeface="+mn-lt"/>
              <a:ea typeface="+mn-ea"/>
              <a:cs typeface="+mn-cs"/>
            </a:defRPr>
          </a:pPr>
          <a:endParaRPr lang="es-MX"/>
        </a:p>
      </c:txPr>
    </c:title>
    <c:autoTitleDeleted val="0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3.3100229399671372E-3"/>
          <c:y val="0.27579824428546984"/>
          <c:w val="0.96944444444444444"/>
          <c:h val="0.35316746864975207"/>
        </c:manualLayout>
      </c:layout>
      <c:pie3D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4672-4E75-815E-6831BF612FB0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4672-4E75-815E-6831BF612FB0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4672-4E75-815E-6831BF612FB0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4672-4E75-815E-6831BF612FB0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9-4672-4E75-815E-6831BF612FB0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B-4672-4E75-815E-6831BF612FB0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D-4672-4E75-815E-6831BF612FB0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MX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OPORTUNIDADES!$H$5:$H$11</c:f>
              <c:strCache>
                <c:ptCount val="7"/>
                <c:pt idx="0">
                  <c:v>Coordinacion institucional de politica publica y urbana</c:v>
                </c:pt>
                <c:pt idx="2">
                  <c:v>Estrategia urbana con un nuevo enfoque</c:v>
                </c:pt>
                <c:pt idx="4">
                  <c:v>Programa Incluyente y sustentable</c:v>
                </c:pt>
                <c:pt idx="6">
                  <c:v>Gobernabilidad Urbana</c:v>
                </c:pt>
              </c:strCache>
            </c:strRef>
          </c:cat>
          <c:val>
            <c:numRef>
              <c:f>OPORTUNIDADES!$I$5:$I$11</c:f>
              <c:numCache>
                <c:formatCode>General</c:formatCode>
                <c:ptCount val="7"/>
                <c:pt idx="0">
                  <c:v>5</c:v>
                </c:pt>
                <c:pt idx="2">
                  <c:v>7</c:v>
                </c:pt>
                <c:pt idx="4">
                  <c:v>13</c:v>
                </c:pt>
                <c:pt idx="6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4672-4E75-815E-6831BF612FB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b"/>
      <c:legendEntry>
        <c:idx val="1"/>
        <c:delete val="1"/>
      </c:legendEntry>
      <c:legendEntry>
        <c:idx val="3"/>
        <c:delete val="1"/>
      </c:legendEntry>
      <c:legendEntry>
        <c:idx val="5"/>
        <c:delete val="1"/>
      </c:legendEntry>
      <c:layout>
        <c:manualLayout>
          <c:xMode val="edge"/>
          <c:yMode val="edge"/>
          <c:x val="0.2665618603577502"/>
          <c:y val="0.65451015643286647"/>
          <c:w val="0.73343810148731414"/>
          <c:h val="0.3454899387576553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s-MX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MX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6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6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6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BA24A0-37A6-4948-8314-4093021A6110}" type="datetimeFigureOut">
              <a:rPr lang="es-MX" smtClean="0"/>
              <a:pPr/>
              <a:t>27/04/2019</a:t>
            </a:fld>
            <a:endParaRPr lang="es-MX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MX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B00713-8FC1-42A5-8AEA-EF13FD14FB06}" type="slidenum">
              <a:rPr lang="es-MX" smtClean="0"/>
              <a:pPr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8295871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3" y="2130434"/>
            <a:ext cx="7772401" cy="1470025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2" y="3886200"/>
            <a:ext cx="640079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15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3112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466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62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07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493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908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3244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8C1C9-438F-4852-8597-3E36D31EDE3A}" type="datetimeFigureOut">
              <a:rPr lang="es-MX" smtClean="0"/>
              <a:pPr/>
              <a:t>27/04/2019</a:t>
            </a:fld>
            <a:endParaRPr lang="es-MX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1FFE9-557C-4F55-8965-1BF33A736D4F}" type="slidenum">
              <a:rPr lang="es-MX" smtClean="0"/>
              <a:pPr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6996518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8C1C9-438F-4852-8597-3E36D31EDE3A}" type="datetimeFigureOut">
              <a:rPr lang="es-MX" smtClean="0"/>
              <a:pPr/>
              <a:t>27/04/2019</a:t>
            </a:fld>
            <a:endParaRPr lang="es-MX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1FFE9-557C-4F55-8965-1BF33A736D4F}" type="slidenum">
              <a:rPr lang="es-MX" smtClean="0"/>
              <a:pPr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4281644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1" y="274647"/>
            <a:ext cx="2057399" cy="5851525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3" y="274647"/>
            <a:ext cx="6019801" cy="5851525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8C1C9-438F-4852-8597-3E36D31EDE3A}" type="datetimeFigureOut">
              <a:rPr lang="es-MX" smtClean="0"/>
              <a:pPr/>
              <a:t>27/04/2019</a:t>
            </a:fld>
            <a:endParaRPr lang="es-MX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1FFE9-557C-4F55-8965-1BF33A736D4F}" type="slidenum">
              <a:rPr lang="es-MX" smtClean="0"/>
              <a:pPr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894254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8C1C9-438F-4852-8597-3E36D31EDE3A}" type="datetimeFigureOut">
              <a:rPr lang="es-MX" smtClean="0"/>
              <a:pPr/>
              <a:t>27/04/2019</a:t>
            </a:fld>
            <a:endParaRPr lang="es-MX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1FFE9-557C-4F55-8965-1BF33A736D4F}" type="slidenum">
              <a:rPr lang="es-MX" smtClean="0"/>
              <a:pPr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2016437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5" y="4406909"/>
            <a:ext cx="7772401" cy="1362075"/>
          </a:xfrm>
        </p:spPr>
        <p:txBody>
          <a:bodyPr anchor="t"/>
          <a:lstStyle>
            <a:lvl1pPr algn="l">
              <a:defRPr sz="3636" b="1" cap="all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5" y="2906713"/>
            <a:ext cx="7772401" cy="1500187"/>
          </a:xfrm>
        </p:spPr>
        <p:txBody>
          <a:bodyPr anchor="b"/>
          <a:lstStyle>
            <a:lvl1pPr marL="0" indent="0">
              <a:buNone/>
              <a:defRPr sz="1818">
                <a:solidFill>
                  <a:schemeClr val="tx1">
                    <a:tint val="75000"/>
                  </a:schemeClr>
                </a:solidFill>
              </a:defRPr>
            </a:lvl1pPr>
            <a:lvl2pPr marL="415561" indent="0">
              <a:buNone/>
              <a:defRPr sz="1636">
                <a:solidFill>
                  <a:schemeClr val="tx1">
                    <a:tint val="75000"/>
                  </a:schemeClr>
                </a:solidFill>
              </a:defRPr>
            </a:lvl2pPr>
            <a:lvl3pPr marL="831121" indent="0">
              <a:buNone/>
              <a:defRPr sz="1454">
                <a:solidFill>
                  <a:schemeClr val="tx1">
                    <a:tint val="75000"/>
                  </a:schemeClr>
                </a:solidFill>
              </a:defRPr>
            </a:lvl3pPr>
            <a:lvl4pPr marL="1246682" indent="0">
              <a:buNone/>
              <a:defRPr sz="1273">
                <a:solidFill>
                  <a:schemeClr val="tx1">
                    <a:tint val="75000"/>
                  </a:schemeClr>
                </a:solidFill>
              </a:defRPr>
            </a:lvl4pPr>
            <a:lvl5pPr marL="1662242" indent="0">
              <a:buNone/>
              <a:defRPr sz="1273">
                <a:solidFill>
                  <a:schemeClr val="tx1">
                    <a:tint val="75000"/>
                  </a:schemeClr>
                </a:solidFill>
              </a:defRPr>
            </a:lvl5pPr>
            <a:lvl6pPr marL="2077802" indent="0">
              <a:buNone/>
              <a:defRPr sz="1273">
                <a:solidFill>
                  <a:schemeClr val="tx1">
                    <a:tint val="75000"/>
                  </a:schemeClr>
                </a:solidFill>
              </a:defRPr>
            </a:lvl6pPr>
            <a:lvl7pPr marL="2493363" indent="0">
              <a:buNone/>
              <a:defRPr sz="1273">
                <a:solidFill>
                  <a:schemeClr val="tx1">
                    <a:tint val="75000"/>
                  </a:schemeClr>
                </a:solidFill>
              </a:defRPr>
            </a:lvl7pPr>
            <a:lvl8pPr marL="2908924" indent="0">
              <a:buNone/>
              <a:defRPr sz="1273">
                <a:solidFill>
                  <a:schemeClr val="tx1">
                    <a:tint val="75000"/>
                  </a:schemeClr>
                </a:solidFill>
              </a:defRPr>
            </a:lvl8pPr>
            <a:lvl9pPr marL="3324484" indent="0">
              <a:buNone/>
              <a:defRPr sz="127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8C1C9-438F-4852-8597-3E36D31EDE3A}" type="datetimeFigureOut">
              <a:rPr lang="es-MX" smtClean="0"/>
              <a:pPr/>
              <a:t>27/04/2019</a:t>
            </a:fld>
            <a:endParaRPr lang="es-MX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1FFE9-557C-4F55-8965-1BF33A736D4F}" type="slidenum">
              <a:rPr lang="es-MX" smtClean="0"/>
              <a:pPr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6453934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2" y="1600206"/>
            <a:ext cx="4038601" cy="4525963"/>
          </a:xfrm>
        </p:spPr>
        <p:txBody>
          <a:bodyPr/>
          <a:lstStyle>
            <a:lvl1pPr>
              <a:defRPr sz="2545"/>
            </a:lvl1pPr>
            <a:lvl2pPr>
              <a:defRPr sz="2182"/>
            </a:lvl2pPr>
            <a:lvl3pPr>
              <a:defRPr sz="1818"/>
            </a:lvl3pPr>
            <a:lvl4pPr>
              <a:defRPr sz="1636"/>
            </a:lvl4pPr>
            <a:lvl5pPr>
              <a:defRPr sz="1636"/>
            </a:lvl5pPr>
            <a:lvl6pPr>
              <a:defRPr sz="1636"/>
            </a:lvl6pPr>
            <a:lvl7pPr>
              <a:defRPr sz="1636"/>
            </a:lvl7pPr>
            <a:lvl8pPr>
              <a:defRPr sz="1636"/>
            </a:lvl8pPr>
            <a:lvl9pPr>
              <a:defRPr sz="1636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2" y="1600206"/>
            <a:ext cx="4038601" cy="4525963"/>
          </a:xfrm>
        </p:spPr>
        <p:txBody>
          <a:bodyPr/>
          <a:lstStyle>
            <a:lvl1pPr>
              <a:defRPr sz="2545"/>
            </a:lvl1pPr>
            <a:lvl2pPr>
              <a:defRPr sz="2182"/>
            </a:lvl2pPr>
            <a:lvl3pPr>
              <a:defRPr sz="1818"/>
            </a:lvl3pPr>
            <a:lvl4pPr>
              <a:defRPr sz="1636"/>
            </a:lvl4pPr>
            <a:lvl5pPr>
              <a:defRPr sz="1636"/>
            </a:lvl5pPr>
            <a:lvl6pPr>
              <a:defRPr sz="1636"/>
            </a:lvl6pPr>
            <a:lvl7pPr>
              <a:defRPr sz="1636"/>
            </a:lvl7pPr>
            <a:lvl8pPr>
              <a:defRPr sz="1636"/>
            </a:lvl8pPr>
            <a:lvl9pPr>
              <a:defRPr sz="1636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8C1C9-438F-4852-8597-3E36D31EDE3A}" type="datetimeFigureOut">
              <a:rPr lang="es-MX" smtClean="0"/>
              <a:pPr/>
              <a:t>27/04/2019</a:t>
            </a:fld>
            <a:endParaRPr lang="es-MX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1FFE9-557C-4F55-8965-1BF33A736D4F}" type="slidenum">
              <a:rPr lang="es-MX" smtClean="0"/>
              <a:pPr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5236112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2" y="1535113"/>
            <a:ext cx="4040188" cy="639762"/>
          </a:xfrm>
        </p:spPr>
        <p:txBody>
          <a:bodyPr anchor="b"/>
          <a:lstStyle>
            <a:lvl1pPr marL="0" indent="0">
              <a:buNone/>
              <a:defRPr sz="2182" b="1"/>
            </a:lvl1pPr>
            <a:lvl2pPr marL="415561" indent="0">
              <a:buNone/>
              <a:defRPr sz="1818" b="1"/>
            </a:lvl2pPr>
            <a:lvl3pPr marL="831121" indent="0">
              <a:buNone/>
              <a:defRPr sz="1636" b="1"/>
            </a:lvl3pPr>
            <a:lvl4pPr marL="1246682" indent="0">
              <a:buNone/>
              <a:defRPr sz="1454" b="1"/>
            </a:lvl4pPr>
            <a:lvl5pPr marL="1662242" indent="0">
              <a:buNone/>
              <a:defRPr sz="1454" b="1"/>
            </a:lvl5pPr>
            <a:lvl6pPr marL="2077802" indent="0">
              <a:buNone/>
              <a:defRPr sz="1454" b="1"/>
            </a:lvl6pPr>
            <a:lvl7pPr marL="2493363" indent="0">
              <a:buNone/>
              <a:defRPr sz="1454" b="1"/>
            </a:lvl7pPr>
            <a:lvl8pPr marL="2908924" indent="0">
              <a:buNone/>
              <a:defRPr sz="1454" b="1"/>
            </a:lvl8pPr>
            <a:lvl9pPr marL="3324484" indent="0">
              <a:buNone/>
              <a:defRPr sz="1454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2" y="2174875"/>
            <a:ext cx="4040188" cy="3951288"/>
          </a:xfrm>
        </p:spPr>
        <p:txBody>
          <a:bodyPr/>
          <a:lstStyle>
            <a:lvl1pPr>
              <a:defRPr sz="2182"/>
            </a:lvl1pPr>
            <a:lvl2pPr>
              <a:defRPr sz="1818"/>
            </a:lvl2pPr>
            <a:lvl3pPr>
              <a:defRPr sz="1636"/>
            </a:lvl3pPr>
            <a:lvl4pPr>
              <a:defRPr sz="1454"/>
            </a:lvl4pPr>
            <a:lvl5pPr>
              <a:defRPr sz="1454"/>
            </a:lvl5pPr>
            <a:lvl6pPr>
              <a:defRPr sz="1454"/>
            </a:lvl6pPr>
            <a:lvl7pPr>
              <a:defRPr sz="1454"/>
            </a:lvl7pPr>
            <a:lvl8pPr>
              <a:defRPr sz="1454"/>
            </a:lvl8pPr>
            <a:lvl9pPr>
              <a:defRPr sz="1454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2"/>
          </a:xfrm>
        </p:spPr>
        <p:txBody>
          <a:bodyPr anchor="b"/>
          <a:lstStyle>
            <a:lvl1pPr marL="0" indent="0">
              <a:buNone/>
              <a:defRPr sz="2182" b="1"/>
            </a:lvl1pPr>
            <a:lvl2pPr marL="415561" indent="0">
              <a:buNone/>
              <a:defRPr sz="1818" b="1"/>
            </a:lvl2pPr>
            <a:lvl3pPr marL="831121" indent="0">
              <a:buNone/>
              <a:defRPr sz="1636" b="1"/>
            </a:lvl3pPr>
            <a:lvl4pPr marL="1246682" indent="0">
              <a:buNone/>
              <a:defRPr sz="1454" b="1"/>
            </a:lvl4pPr>
            <a:lvl5pPr marL="1662242" indent="0">
              <a:buNone/>
              <a:defRPr sz="1454" b="1"/>
            </a:lvl5pPr>
            <a:lvl6pPr marL="2077802" indent="0">
              <a:buNone/>
              <a:defRPr sz="1454" b="1"/>
            </a:lvl6pPr>
            <a:lvl7pPr marL="2493363" indent="0">
              <a:buNone/>
              <a:defRPr sz="1454" b="1"/>
            </a:lvl7pPr>
            <a:lvl8pPr marL="2908924" indent="0">
              <a:buNone/>
              <a:defRPr sz="1454" b="1"/>
            </a:lvl8pPr>
            <a:lvl9pPr marL="3324484" indent="0">
              <a:buNone/>
              <a:defRPr sz="1454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182"/>
            </a:lvl1pPr>
            <a:lvl2pPr>
              <a:defRPr sz="1818"/>
            </a:lvl2pPr>
            <a:lvl3pPr>
              <a:defRPr sz="1636"/>
            </a:lvl3pPr>
            <a:lvl4pPr>
              <a:defRPr sz="1454"/>
            </a:lvl4pPr>
            <a:lvl5pPr>
              <a:defRPr sz="1454"/>
            </a:lvl5pPr>
            <a:lvl6pPr>
              <a:defRPr sz="1454"/>
            </a:lvl6pPr>
            <a:lvl7pPr>
              <a:defRPr sz="1454"/>
            </a:lvl7pPr>
            <a:lvl8pPr>
              <a:defRPr sz="1454"/>
            </a:lvl8pPr>
            <a:lvl9pPr>
              <a:defRPr sz="1454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8C1C9-438F-4852-8597-3E36D31EDE3A}" type="datetimeFigureOut">
              <a:rPr lang="es-MX" smtClean="0"/>
              <a:pPr/>
              <a:t>27/04/2019</a:t>
            </a:fld>
            <a:endParaRPr lang="es-MX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1FFE9-557C-4F55-8965-1BF33A736D4F}" type="slidenum">
              <a:rPr lang="es-MX" smtClean="0"/>
              <a:pPr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314660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8C1C9-438F-4852-8597-3E36D31EDE3A}" type="datetimeFigureOut">
              <a:rPr lang="es-MX" smtClean="0"/>
              <a:pPr/>
              <a:t>27/04/2019</a:t>
            </a:fld>
            <a:endParaRPr lang="es-MX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1FFE9-557C-4F55-8965-1BF33A736D4F}" type="slidenum">
              <a:rPr lang="es-MX" smtClean="0"/>
              <a:pPr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5225571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8C1C9-438F-4852-8597-3E36D31EDE3A}" type="datetimeFigureOut">
              <a:rPr lang="es-MX" smtClean="0"/>
              <a:pPr/>
              <a:t>27/04/2019</a:t>
            </a:fld>
            <a:endParaRPr lang="es-MX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1FFE9-557C-4F55-8965-1BF33A736D4F}" type="slidenum">
              <a:rPr lang="es-MX" smtClean="0"/>
              <a:pPr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2679931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5" cy="1162050"/>
          </a:xfrm>
        </p:spPr>
        <p:txBody>
          <a:bodyPr anchor="b"/>
          <a:lstStyle>
            <a:lvl1pPr algn="l">
              <a:defRPr sz="1818" b="1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2" y="273059"/>
            <a:ext cx="5111750" cy="5853113"/>
          </a:xfrm>
        </p:spPr>
        <p:txBody>
          <a:bodyPr/>
          <a:lstStyle>
            <a:lvl1pPr>
              <a:defRPr sz="2909"/>
            </a:lvl1pPr>
            <a:lvl2pPr>
              <a:defRPr sz="2545"/>
            </a:lvl2pPr>
            <a:lvl3pPr>
              <a:defRPr sz="2182"/>
            </a:lvl3pPr>
            <a:lvl4pPr>
              <a:defRPr sz="1818"/>
            </a:lvl4pPr>
            <a:lvl5pPr>
              <a:defRPr sz="1818"/>
            </a:lvl5pPr>
            <a:lvl6pPr>
              <a:defRPr sz="1818"/>
            </a:lvl6pPr>
            <a:lvl7pPr>
              <a:defRPr sz="1818"/>
            </a:lvl7pPr>
            <a:lvl8pPr>
              <a:defRPr sz="1818"/>
            </a:lvl8pPr>
            <a:lvl9pPr>
              <a:defRPr sz="1818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1" y="1435103"/>
            <a:ext cx="3008315" cy="4691063"/>
          </a:xfrm>
        </p:spPr>
        <p:txBody>
          <a:bodyPr/>
          <a:lstStyle>
            <a:lvl1pPr marL="0" indent="0">
              <a:buNone/>
              <a:defRPr sz="1273"/>
            </a:lvl1pPr>
            <a:lvl2pPr marL="415561" indent="0">
              <a:buNone/>
              <a:defRPr sz="1091"/>
            </a:lvl2pPr>
            <a:lvl3pPr marL="831121" indent="0">
              <a:buNone/>
              <a:defRPr sz="909"/>
            </a:lvl3pPr>
            <a:lvl4pPr marL="1246682" indent="0">
              <a:buNone/>
              <a:defRPr sz="818"/>
            </a:lvl4pPr>
            <a:lvl5pPr marL="1662242" indent="0">
              <a:buNone/>
              <a:defRPr sz="818"/>
            </a:lvl5pPr>
            <a:lvl6pPr marL="2077802" indent="0">
              <a:buNone/>
              <a:defRPr sz="818"/>
            </a:lvl6pPr>
            <a:lvl7pPr marL="2493363" indent="0">
              <a:buNone/>
              <a:defRPr sz="818"/>
            </a:lvl7pPr>
            <a:lvl8pPr marL="2908924" indent="0">
              <a:buNone/>
              <a:defRPr sz="818"/>
            </a:lvl8pPr>
            <a:lvl9pPr marL="3324484" indent="0">
              <a:buNone/>
              <a:defRPr sz="818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8C1C9-438F-4852-8597-3E36D31EDE3A}" type="datetimeFigureOut">
              <a:rPr lang="es-MX" smtClean="0"/>
              <a:pPr/>
              <a:t>27/04/2019</a:t>
            </a:fld>
            <a:endParaRPr lang="es-MX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1FFE9-557C-4F55-8965-1BF33A736D4F}" type="slidenum">
              <a:rPr lang="es-MX" smtClean="0"/>
              <a:pPr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1358537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9" y="4800600"/>
            <a:ext cx="5486400" cy="566738"/>
          </a:xfrm>
        </p:spPr>
        <p:txBody>
          <a:bodyPr anchor="b"/>
          <a:lstStyle>
            <a:lvl1pPr algn="l">
              <a:defRPr sz="1818" b="1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9" y="612775"/>
            <a:ext cx="5486400" cy="4114800"/>
          </a:xfrm>
        </p:spPr>
        <p:txBody>
          <a:bodyPr/>
          <a:lstStyle>
            <a:lvl1pPr marL="0" indent="0">
              <a:buNone/>
              <a:defRPr sz="2909"/>
            </a:lvl1pPr>
            <a:lvl2pPr marL="415561" indent="0">
              <a:buNone/>
              <a:defRPr sz="2545"/>
            </a:lvl2pPr>
            <a:lvl3pPr marL="831121" indent="0">
              <a:buNone/>
              <a:defRPr sz="2182"/>
            </a:lvl3pPr>
            <a:lvl4pPr marL="1246682" indent="0">
              <a:buNone/>
              <a:defRPr sz="1818"/>
            </a:lvl4pPr>
            <a:lvl5pPr marL="1662242" indent="0">
              <a:buNone/>
              <a:defRPr sz="1818"/>
            </a:lvl5pPr>
            <a:lvl6pPr marL="2077802" indent="0">
              <a:buNone/>
              <a:defRPr sz="1818"/>
            </a:lvl6pPr>
            <a:lvl7pPr marL="2493363" indent="0">
              <a:buNone/>
              <a:defRPr sz="1818"/>
            </a:lvl7pPr>
            <a:lvl8pPr marL="2908924" indent="0">
              <a:buNone/>
              <a:defRPr sz="1818"/>
            </a:lvl8pPr>
            <a:lvl9pPr marL="3324484" indent="0">
              <a:buNone/>
              <a:defRPr sz="1818"/>
            </a:lvl9pPr>
          </a:lstStyle>
          <a:p>
            <a:endParaRPr lang="es-MX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9" y="5367338"/>
            <a:ext cx="5486400" cy="804862"/>
          </a:xfrm>
        </p:spPr>
        <p:txBody>
          <a:bodyPr/>
          <a:lstStyle>
            <a:lvl1pPr marL="0" indent="0">
              <a:buNone/>
              <a:defRPr sz="1273"/>
            </a:lvl1pPr>
            <a:lvl2pPr marL="415561" indent="0">
              <a:buNone/>
              <a:defRPr sz="1091"/>
            </a:lvl2pPr>
            <a:lvl3pPr marL="831121" indent="0">
              <a:buNone/>
              <a:defRPr sz="909"/>
            </a:lvl3pPr>
            <a:lvl4pPr marL="1246682" indent="0">
              <a:buNone/>
              <a:defRPr sz="818"/>
            </a:lvl4pPr>
            <a:lvl5pPr marL="1662242" indent="0">
              <a:buNone/>
              <a:defRPr sz="818"/>
            </a:lvl5pPr>
            <a:lvl6pPr marL="2077802" indent="0">
              <a:buNone/>
              <a:defRPr sz="818"/>
            </a:lvl6pPr>
            <a:lvl7pPr marL="2493363" indent="0">
              <a:buNone/>
              <a:defRPr sz="818"/>
            </a:lvl7pPr>
            <a:lvl8pPr marL="2908924" indent="0">
              <a:buNone/>
              <a:defRPr sz="818"/>
            </a:lvl8pPr>
            <a:lvl9pPr marL="3324484" indent="0">
              <a:buNone/>
              <a:defRPr sz="818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8C1C9-438F-4852-8597-3E36D31EDE3A}" type="datetimeFigureOut">
              <a:rPr lang="es-MX" smtClean="0"/>
              <a:pPr/>
              <a:t>27/04/2019</a:t>
            </a:fld>
            <a:endParaRPr lang="es-MX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1FFE9-557C-4F55-8965-1BF33A736D4F}" type="slidenum">
              <a:rPr lang="es-MX" smtClean="0"/>
              <a:pPr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017532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3" y="274638"/>
            <a:ext cx="8229602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3" y="1600206"/>
            <a:ext cx="822960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3" y="6356359"/>
            <a:ext cx="21336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9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18C1C9-438F-4852-8597-3E36D31EDE3A}" type="datetimeFigureOut">
              <a:rPr lang="es-MX" smtClean="0"/>
              <a:pPr/>
              <a:t>27/04/2019</a:t>
            </a:fld>
            <a:endParaRPr lang="es-MX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4" y="6356359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9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3" y="6356359"/>
            <a:ext cx="21336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9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81FFE9-557C-4F55-8965-1BF33A736D4F}" type="slidenum">
              <a:rPr lang="es-MX" smtClean="0"/>
              <a:pPr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4275484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831121" rtl="0" eaLnBrk="1" latinLnBrk="0" hangingPunct="1">
        <a:spcBef>
          <a:spcPct val="0"/>
        </a:spcBef>
        <a:buNone/>
        <a:defRPr sz="39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11671" indent="-311671" algn="l" defTabSz="831121" rtl="0" eaLnBrk="1" latinLnBrk="0" hangingPunct="1">
        <a:spcBef>
          <a:spcPct val="20000"/>
        </a:spcBef>
        <a:buFont typeface="Arial" pitchFamily="34" charset="0"/>
        <a:buChar char="•"/>
        <a:defRPr sz="2909" kern="1200">
          <a:solidFill>
            <a:schemeClr val="tx1"/>
          </a:solidFill>
          <a:latin typeface="+mn-lt"/>
          <a:ea typeface="+mn-ea"/>
          <a:cs typeface="+mn-cs"/>
        </a:defRPr>
      </a:lvl1pPr>
      <a:lvl2pPr marL="675286" indent="-259725" algn="l" defTabSz="831121" rtl="0" eaLnBrk="1" latinLnBrk="0" hangingPunct="1">
        <a:spcBef>
          <a:spcPct val="20000"/>
        </a:spcBef>
        <a:buFont typeface="Arial" pitchFamily="34" charset="0"/>
        <a:buChar char="–"/>
        <a:defRPr sz="2545" kern="1200">
          <a:solidFill>
            <a:schemeClr val="tx1"/>
          </a:solidFill>
          <a:latin typeface="+mn-lt"/>
          <a:ea typeface="+mn-ea"/>
          <a:cs typeface="+mn-cs"/>
        </a:defRPr>
      </a:lvl2pPr>
      <a:lvl3pPr marL="1038902" indent="-207780" algn="l" defTabSz="831121" rtl="0" eaLnBrk="1" latinLnBrk="0" hangingPunct="1">
        <a:spcBef>
          <a:spcPct val="20000"/>
        </a:spcBef>
        <a:buFont typeface="Arial" pitchFamily="34" charset="0"/>
        <a:buChar char="•"/>
        <a:defRPr sz="2182" kern="1200">
          <a:solidFill>
            <a:schemeClr val="tx1"/>
          </a:solidFill>
          <a:latin typeface="+mn-lt"/>
          <a:ea typeface="+mn-ea"/>
          <a:cs typeface="+mn-cs"/>
        </a:defRPr>
      </a:lvl3pPr>
      <a:lvl4pPr marL="1454462" indent="-207780" algn="l" defTabSz="831121" rtl="0" eaLnBrk="1" latinLnBrk="0" hangingPunct="1">
        <a:spcBef>
          <a:spcPct val="20000"/>
        </a:spcBef>
        <a:buFont typeface="Arial" pitchFamily="34" charset="0"/>
        <a:buChar char="–"/>
        <a:defRPr sz="1818" kern="1200">
          <a:solidFill>
            <a:schemeClr val="tx1"/>
          </a:solidFill>
          <a:latin typeface="+mn-lt"/>
          <a:ea typeface="+mn-ea"/>
          <a:cs typeface="+mn-cs"/>
        </a:defRPr>
      </a:lvl4pPr>
      <a:lvl5pPr marL="1870022" indent="-207780" algn="l" defTabSz="831121" rtl="0" eaLnBrk="1" latinLnBrk="0" hangingPunct="1">
        <a:spcBef>
          <a:spcPct val="20000"/>
        </a:spcBef>
        <a:buFont typeface="Arial" pitchFamily="34" charset="0"/>
        <a:buChar char="»"/>
        <a:defRPr sz="1818" kern="1200">
          <a:solidFill>
            <a:schemeClr val="tx1"/>
          </a:solidFill>
          <a:latin typeface="+mn-lt"/>
          <a:ea typeface="+mn-ea"/>
          <a:cs typeface="+mn-cs"/>
        </a:defRPr>
      </a:lvl5pPr>
      <a:lvl6pPr marL="2285583" indent="-207780" algn="l" defTabSz="831121" rtl="0" eaLnBrk="1" latinLnBrk="0" hangingPunct="1">
        <a:spcBef>
          <a:spcPct val="20000"/>
        </a:spcBef>
        <a:buFont typeface="Arial" pitchFamily="34" charset="0"/>
        <a:buChar char="•"/>
        <a:defRPr sz="1818" kern="1200">
          <a:solidFill>
            <a:schemeClr val="tx1"/>
          </a:solidFill>
          <a:latin typeface="+mn-lt"/>
          <a:ea typeface="+mn-ea"/>
          <a:cs typeface="+mn-cs"/>
        </a:defRPr>
      </a:lvl6pPr>
      <a:lvl7pPr marL="2701143" indent="-207780" algn="l" defTabSz="831121" rtl="0" eaLnBrk="1" latinLnBrk="0" hangingPunct="1">
        <a:spcBef>
          <a:spcPct val="20000"/>
        </a:spcBef>
        <a:buFont typeface="Arial" pitchFamily="34" charset="0"/>
        <a:buChar char="•"/>
        <a:defRPr sz="1818" kern="1200">
          <a:solidFill>
            <a:schemeClr val="tx1"/>
          </a:solidFill>
          <a:latin typeface="+mn-lt"/>
          <a:ea typeface="+mn-ea"/>
          <a:cs typeface="+mn-cs"/>
        </a:defRPr>
      </a:lvl7pPr>
      <a:lvl8pPr marL="3116704" indent="-207780" algn="l" defTabSz="831121" rtl="0" eaLnBrk="1" latinLnBrk="0" hangingPunct="1">
        <a:spcBef>
          <a:spcPct val="20000"/>
        </a:spcBef>
        <a:buFont typeface="Arial" pitchFamily="34" charset="0"/>
        <a:buChar char="•"/>
        <a:defRPr sz="1818" kern="1200">
          <a:solidFill>
            <a:schemeClr val="tx1"/>
          </a:solidFill>
          <a:latin typeface="+mn-lt"/>
          <a:ea typeface="+mn-ea"/>
          <a:cs typeface="+mn-cs"/>
        </a:defRPr>
      </a:lvl8pPr>
      <a:lvl9pPr marL="3532265" indent="-207780" algn="l" defTabSz="831121" rtl="0" eaLnBrk="1" latinLnBrk="0" hangingPunct="1">
        <a:spcBef>
          <a:spcPct val="20000"/>
        </a:spcBef>
        <a:buFont typeface="Arial" pitchFamily="34" charset="0"/>
        <a:buChar char="•"/>
        <a:defRPr sz="181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831121" rtl="0" eaLnBrk="1" latinLnBrk="0" hangingPunct="1">
        <a:defRPr sz="1636" kern="1200">
          <a:solidFill>
            <a:schemeClr val="tx1"/>
          </a:solidFill>
          <a:latin typeface="+mn-lt"/>
          <a:ea typeface="+mn-ea"/>
          <a:cs typeface="+mn-cs"/>
        </a:defRPr>
      </a:lvl1pPr>
      <a:lvl2pPr marL="415561" algn="l" defTabSz="831121" rtl="0" eaLnBrk="1" latinLnBrk="0" hangingPunct="1">
        <a:defRPr sz="1636" kern="1200">
          <a:solidFill>
            <a:schemeClr val="tx1"/>
          </a:solidFill>
          <a:latin typeface="+mn-lt"/>
          <a:ea typeface="+mn-ea"/>
          <a:cs typeface="+mn-cs"/>
        </a:defRPr>
      </a:lvl2pPr>
      <a:lvl3pPr marL="831121" algn="l" defTabSz="831121" rtl="0" eaLnBrk="1" latinLnBrk="0" hangingPunct="1">
        <a:defRPr sz="1636" kern="1200">
          <a:solidFill>
            <a:schemeClr val="tx1"/>
          </a:solidFill>
          <a:latin typeface="+mn-lt"/>
          <a:ea typeface="+mn-ea"/>
          <a:cs typeface="+mn-cs"/>
        </a:defRPr>
      </a:lvl3pPr>
      <a:lvl4pPr marL="1246682" algn="l" defTabSz="831121" rtl="0" eaLnBrk="1" latinLnBrk="0" hangingPunct="1">
        <a:defRPr sz="1636" kern="1200">
          <a:solidFill>
            <a:schemeClr val="tx1"/>
          </a:solidFill>
          <a:latin typeface="+mn-lt"/>
          <a:ea typeface="+mn-ea"/>
          <a:cs typeface="+mn-cs"/>
        </a:defRPr>
      </a:lvl4pPr>
      <a:lvl5pPr marL="1662242" algn="l" defTabSz="831121" rtl="0" eaLnBrk="1" latinLnBrk="0" hangingPunct="1">
        <a:defRPr sz="1636" kern="1200">
          <a:solidFill>
            <a:schemeClr val="tx1"/>
          </a:solidFill>
          <a:latin typeface="+mn-lt"/>
          <a:ea typeface="+mn-ea"/>
          <a:cs typeface="+mn-cs"/>
        </a:defRPr>
      </a:lvl5pPr>
      <a:lvl6pPr marL="2077802" algn="l" defTabSz="831121" rtl="0" eaLnBrk="1" latinLnBrk="0" hangingPunct="1">
        <a:defRPr sz="1636" kern="1200">
          <a:solidFill>
            <a:schemeClr val="tx1"/>
          </a:solidFill>
          <a:latin typeface="+mn-lt"/>
          <a:ea typeface="+mn-ea"/>
          <a:cs typeface="+mn-cs"/>
        </a:defRPr>
      </a:lvl6pPr>
      <a:lvl7pPr marL="2493363" algn="l" defTabSz="831121" rtl="0" eaLnBrk="1" latinLnBrk="0" hangingPunct="1">
        <a:defRPr sz="1636" kern="1200">
          <a:solidFill>
            <a:schemeClr val="tx1"/>
          </a:solidFill>
          <a:latin typeface="+mn-lt"/>
          <a:ea typeface="+mn-ea"/>
          <a:cs typeface="+mn-cs"/>
        </a:defRPr>
      </a:lvl7pPr>
      <a:lvl8pPr marL="2908924" algn="l" defTabSz="831121" rtl="0" eaLnBrk="1" latinLnBrk="0" hangingPunct="1">
        <a:defRPr sz="1636" kern="1200">
          <a:solidFill>
            <a:schemeClr val="tx1"/>
          </a:solidFill>
          <a:latin typeface="+mn-lt"/>
          <a:ea typeface="+mn-ea"/>
          <a:cs typeface="+mn-cs"/>
        </a:defRPr>
      </a:lvl8pPr>
      <a:lvl9pPr marL="3324484" algn="l" defTabSz="831121" rtl="0" eaLnBrk="1" latinLnBrk="0" hangingPunct="1">
        <a:defRPr sz="163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07/relationships/hdphoto" Target="../media/hdphoto1.wdp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7" Type="http://schemas.openxmlformats.org/officeDocument/2006/relationships/image" Target="../media/image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tiff"/><Relationship Id="rId7" Type="http://schemas.openxmlformats.org/officeDocument/2006/relationships/image" Target="../media/image23.tiff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9.png"/><Relationship Id="rId5" Type="http://schemas.openxmlformats.org/officeDocument/2006/relationships/image" Target="../media/image21.tiff"/><Relationship Id="rId10" Type="http://schemas.openxmlformats.org/officeDocument/2006/relationships/image" Target="../media/image8.png"/><Relationship Id="rId4" Type="http://schemas.openxmlformats.org/officeDocument/2006/relationships/image" Target="../media/image20.tiff"/><Relationship Id="rId9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1 Título"/>
          <p:cNvSpPr txBox="1">
            <a:spLocks/>
          </p:cNvSpPr>
          <p:nvPr/>
        </p:nvSpPr>
        <p:spPr>
          <a:xfrm>
            <a:off x="479954" y="2348880"/>
            <a:ext cx="8484534" cy="1210876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ts val="4500"/>
              </a:lnSpc>
            </a:pPr>
            <a:r>
              <a:rPr lang="es-MX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Programa Municipal de Desarrollo Urbano. Retos de la planeación urbana </a:t>
            </a:r>
          </a:p>
        </p:txBody>
      </p:sp>
      <p:pic>
        <p:nvPicPr>
          <p:cNvPr id="11" name="Picture 4" descr="https://scontent.fgdl5-2.fna.fbcdn.net/v/t1.0-0/p370x247/41026179_2117633291820881_7206062168922390528_n.jpg?_nc_cat=0&amp;oh=5dacf8b009c018ecaa781cd3eea2e9d9&amp;oe=5C2DCCB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973" b="97568" l="10541" r="92162">
                        <a14:foregroundMark x1="32432" y1="65946" x2="78378" y2="67838"/>
                        <a14:foregroundMark x1="28378" y1="77027" x2="78919" y2="76216"/>
                        <a14:foregroundMark x1="28108" y1="89730" x2="78378" y2="908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4083" y="259437"/>
            <a:ext cx="1516387" cy="1516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3528" y="259438"/>
            <a:ext cx="1512168" cy="1910316"/>
          </a:xfrm>
          <a:prstGeom prst="rect">
            <a:avLst/>
          </a:prstGeom>
        </p:spPr>
      </p:pic>
      <p:sp>
        <p:nvSpPr>
          <p:cNvPr id="7" name="1 Título"/>
          <p:cNvSpPr txBox="1">
            <a:spLocks/>
          </p:cNvSpPr>
          <p:nvPr/>
        </p:nvSpPr>
        <p:spPr>
          <a:xfrm>
            <a:off x="479954" y="3639445"/>
            <a:ext cx="8235054" cy="505469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ts val="4500"/>
              </a:lnSpc>
            </a:pPr>
            <a:r>
              <a:rPr lang="es-MX" sz="3600" b="1" dirty="0">
                <a:solidFill>
                  <a:srgbClr val="92D05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Morelia, 2019 - 2039</a:t>
            </a:r>
          </a:p>
        </p:txBody>
      </p:sp>
      <p:pic>
        <p:nvPicPr>
          <p:cNvPr id="8" name="Picture 2" descr="C:\Users\subdirector\Downloads\Sin título-2-01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550"/>
          <a:stretch/>
        </p:blipFill>
        <p:spPr bwMode="auto">
          <a:xfrm>
            <a:off x="0" y="5836942"/>
            <a:ext cx="9144000" cy="1021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upo 9">
            <a:extLst>
              <a:ext uri="{FF2B5EF4-FFF2-40B4-BE49-F238E27FC236}">
                <a16:creationId xmlns:a16="http://schemas.microsoft.com/office/drawing/2014/main" id="{CF18D640-DDD2-42D7-AF25-EAD3D2B52373}"/>
              </a:ext>
            </a:extLst>
          </p:cNvPr>
          <p:cNvGrpSpPr/>
          <p:nvPr/>
        </p:nvGrpSpPr>
        <p:grpSpPr>
          <a:xfrm>
            <a:off x="5508104" y="4689477"/>
            <a:ext cx="1962391" cy="648164"/>
            <a:chOff x="203527" y="5157192"/>
            <a:chExt cx="2162171" cy="601790"/>
          </a:xfrm>
        </p:grpSpPr>
        <p:pic>
          <p:nvPicPr>
            <p:cNvPr id="12" name="Imagen 11">
              <a:extLst>
                <a:ext uri="{FF2B5EF4-FFF2-40B4-BE49-F238E27FC236}">
                  <a16:creationId xmlns:a16="http://schemas.microsoft.com/office/drawing/2014/main" id="{2F4B1180-8119-4EA8-B7A1-5EA4CCA3CDC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7586" y="5157192"/>
              <a:ext cx="1008112" cy="533313"/>
            </a:xfrm>
            <a:prstGeom prst="rect">
              <a:avLst/>
            </a:prstGeom>
          </p:spPr>
        </p:pic>
        <p:pic>
          <p:nvPicPr>
            <p:cNvPr id="15" name="Imagen 14">
              <a:extLst>
                <a:ext uri="{FF2B5EF4-FFF2-40B4-BE49-F238E27FC236}">
                  <a16:creationId xmlns:a16="http://schemas.microsoft.com/office/drawing/2014/main" id="{F5B112F0-E5AA-4E9C-8FE0-27C79F23E8C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527" y="5157192"/>
              <a:ext cx="505987" cy="601790"/>
            </a:xfrm>
            <a:prstGeom prst="rect">
              <a:avLst/>
            </a:prstGeom>
          </p:spPr>
        </p:pic>
      </p:grpSp>
      <p:pic>
        <p:nvPicPr>
          <p:cNvPr id="13" name="Imagen 12">
            <a:extLst>
              <a:ext uri="{FF2B5EF4-FFF2-40B4-BE49-F238E27FC236}">
                <a16:creationId xmlns:a16="http://schemas.microsoft.com/office/drawing/2014/main" id="{E57E639C-71E0-4996-B8D7-12D60F642293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497"/>
          <a:stretch/>
        </p:blipFill>
        <p:spPr>
          <a:xfrm>
            <a:off x="3915362" y="4673390"/>
            <a:ext cx="1592742" cy="680339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E57E639C-71E0-4996-B8D7-12D60F642293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929"/>
          <a:stretch/>
        </p:blipFill>
        <p:spPr>
          <a:xfrm>
            <a:off x="1261003" y="4687341"/>
            <a:ext cx="2528340" cy="680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6107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141DBDC7-3B96-40F4-AF31-613F8FF83D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9953" y="422737"/>
            <a:ext cx="2934255" cy="2934255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B579FD22-AB00-49E2-AB6B-F1E3E1A470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1284" y="620688"/>
            <a:ext cx="2589392" cy="2582146"/>
          </a:xfrm>
          <a:prstGeom prst="rect">
            <a:avLst/>
          </a:prstGeom>
        </p:spPr>
      </p:pic>
      <p:pic>
        <p:nvPicPr>
          <p:cNvPr id="3" name="Picture 2" descr="C:\Users\subdirector\Downloads\Sin título-2-02.png">
            <a:extLst>
              <a:ext uri="{FF2B5EF4-FFF2-40B4-BE49-F238E27FC236}">
                <a16:creationId xmlns:a16="http://schemas.microsoft.com/office/drawing/2014/main" id="{9059F7F6-4FA9-427E-A791-86DF81FF1F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401"/>
          <a:stretch/>
        </p:blipFill>
        <p:spPr bwMode="auto">
          <a:xfrm>
            <a:off x="-11190" y="6270043"/>
            <a:ext cx="9153605" cy="609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977F92F7-8966-4B10-9AA1-A19B26B9565C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3897" y="142483"/>
            <a:ext cx="720080" cy="926242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B8A81116-4860-493F-B0B0-9041BCBD03DF}"/>
              </a:ext>
            </a:extLst>
          </p:cNvPr>
          <p:cNvSpPr/>
          <p:nvPr/>
        </p:nvSpPr>
        <p:spPr>
          <a:xfrm>
            <a:off x="5292080" y="-7558"/>
            <a:ext cx="3851920" cy="507831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r>
              <a:rPr lang="es-MX" sz="1350" b="1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Participación Ciudadana. Planeación -Gestión </a:t>
            </a:r>
            <a:endParaRPr lang="es-MX" sz="6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12EFD376-B843-406C-B8B0-2A0F43F995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97840" y="558949"/>
            <a:ext cx="2703758" cy="2607372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03E3D241-267E-40BA-BC77-E17E34BFDAE4}"/>
              </a:ext>
            </a:extLst>
          </p:cNvPr>
          <p:cNvSpPr/>
          <p:nvPr/>
        </p:nvSpPr>
        <p:spPr>
          <a:xfrm>
            <a:off x="3575329" y="3376971"/>
            <a:ext cx="5445023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MX" sz="1100" dirty="0"/>
              <a:t>El municipio de Morelia se dividió en 100 zonas de atención, se tienen problemas en común pero también tienen problemas específicos.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43A80233-B182-4667-B5BF-878FEED6507A}"/>
              </a:ext>
            </a:extLst>
          </p:cNvPr>
          <p:cNvSpPr/>
          <p:nvPr/>
        </p:nvSpPr>
        <p:spPr>
          <a:xfrm>
            <a:off x="3575329" y="3751688"/>
            <a:ext cx="2132861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MX" sz="1100" dirty="0"/>
              <a:t>Ejemplo: zona 82. Tenencia Capula.</a:t>
            </a:r>
          </a:p>
          <a:p>
            <a:pPr algn="just"/>
            <a:r>
              <a:rPr lang="es-MX" sz="1100" b="1" dirty="0"/>
              <a:t>Problemas: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MX" sz="1100" dirty="0"/>
              <a:t>Pobreza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MX" sz="1100" dirty="0"/>
              <a:t>Incremento del alcoholismo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MX" sz="1100" dirty="0"/>
              <a:t>Vivienda piso de Tierra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MX" sz="1100" dirty="0"/>
              <a:t>Incremento de enfermedades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MX" sz="11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MX" sz="1100" dirty="0"/>
          </a:p>
          <a:p>
            <a:pPr algn="just"/>
            <a:r>
              <a:rPr lang="es-MX" sz="1100" dirty="0"/>
              <a:t> </a:t>
            </a:r>
          </a:p>
          <a:p>
            <a:pPr algn="just"/>
            <a:r>
              <a:rPr lang="es-MX" sz="1100" dirty="0"/>
              <a:t> 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98D3F6F6-34C2-46AF-850C-C07A0F1E4F66}"/>
              </a:ext>
            </a:extLst>
          </p:cNvPr>
          <p:cNvSpPr/>
          <p:nvPr/>
        </p:nvSpPr>
        <p:spPr>
          <a:xfrm>
            <a:off x="5669349" y="3937159"/>
            <a:ext cx="3332249" cy="16158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es-MX" sz="1100" b="1" dirty="0"/>
          </a:p>
          <a:p>
            <a:pPr algn="just"/>
            <a:r>
              <a:rPr lang="es-MX" sz="1100" b="1" dirty="0"/>
              <a:t>Resultados esperados de la colaboración, contribuir a</a:t>
            </a:r>
            <a:r>
              <a:rPr lang="es-MX" sz="1100" dirty="0"/>
              <a:t>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MX" sz="1100" dirty="0"/>
              <a:t>Reducción del alcoholismo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MX" sz="1100" dirty="0"/>
              <a:t>Mayor acceso a servicios de salud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MX" sz="1100" dirty="0"/>
              <a:t>Vitalidad social y cultural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MX" sz="1100" dirty="0"/>
              <a:t>Generación de empleo.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MX" sz="1100" dirty="0"/>
              <a:t>Mejoramiento de vivienda tradicional</a:t>
            </a:r>
          </a:p>
          <a:p>
            <a:pPr algn="just"/>
            <a:r>
              <a:rPr lang="es-MX" sz="1100" dirty="0"/>
              <a:t> </a:t>
            </a:r>
          </a:p>
          <a:p>
            <a:pPr algn="just"/>
            <a:r>
              <a:rPr lang="es-MX" sz="1100" dirty="0"/>
              <a:t> 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4B8167B7-42BE-49F3-8212-5D5098E624E8}"/>
              </a:ext>
            </a:extLst>
          </p:cNvPr>
          <p:cNvSpPr txBox="1"/>
          <p:nvPr/>
        </p:nvSpPr>
        <p:spPr>
          <a:xfrm>
            <a:off x="123648" y="3429000"/>
            <a:ext cx="342364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sz="1100" b="1" dirty="0"/>
              <a:t>Criterios de la intervención: </a:t>
            </a:r>
          </a:p>
          <a:p>
            <a:pPr algn="just"/>
            <a:r>
              <a:rPr lang="es-MX" sz="1100" b="1" dirty="0"/>
              <a:t>Impacto</a:t>
            </a:r>
            <a:r>
              <a:rPr lang="es-MX" sz="1100" dirty="0"/>
              <a:t>:  positivo y tangible en la mejora del entorno de vida de las personas, especialmente en las zonas de alta marginación. </a:t>
            </a:r>
          </a:p>
          <a:p>
            <a:pPr algn="just"/>
            <a:r>
              <a:rPr lang="es-MX" sz="1100" b="1" dirty="0"/>
              <a:t>Sostenibilidad</a:t>
            </a:r>
            <a:r>
              <a:rPr lang="es-MX" sz="1100" dirty="0"/>
              <a:t>: Las intervenciones deberían resultar en cambios duraderos. </a:t>
            </a:r>
          </a:p>
          <a:p>
            <a:pPr algn="just"/>
            <a:r>
              <a:rPr lang="es-MX" sz="1100" b="1" dirty="0"/>
              <a:t>Asociación. </a:t>
            </a:r>
            <a:r>
              <a:rPr lang="es-MX" sz="1100" dirty="0"/>
              <a:t>La intervención debe basarse en la colaboración de al menos dos de los principales actores.</a:t>
            </a:r>
          </a:p>
          <a:p>
            <a:pPr algn="just"/>
            <a:r>
              <a:rPr lang="es-MX" sz="1100" b="1" dirty="0"/>
              <a:t>Participación. </a:t>
            </a:r>
            <a:r>
              <a:rPr lang="es-MX" sz="1100" dirty="0"/>
              <a:t>Empoderamiento de las personas, barrios y comunidades e incorporación de sus aportes. </a:t>
            </a:r>
          </a:p>
          <a:p>
            <a:pPr algn="just"/>
            <a:r>
              <a:rPr lang="es-MX" sz="1100" b="1" dirty="0"/>
              <a:t>Educación. </a:t>
            </a:r>
            <a:r>
              <a:rPr lang="es-MX" sz="1100" dirty="0"/>
              <a:t>Generar procesos educativos</a:t>
            </a:r>
          </a:p>
          <a:p>
            <a:pPr marL="800100" lvl="1" indent="-342900" algn="just">
              <a:buAutoNum type="arabicPeriod"/>
            </a:pPr>
            <a:endParaRPr lang="es-MX" sz="1100" b="1" dirty="0"/>
          </a:p>
        </p:txBody>
      </p:sp>
    </p:spTree>
    <p:extLst>
      <p:ext uri="{BB962C8B-B14F-4D97-AF65-F5344CB8AC3E}">
        <p14:creationId xmlns:p14="http://schemas.microsoft.com/office/powerpoint/2010/main" val="33847876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 descr="C:\Users\subdirector\Downloads\Sin título-2-03.png"/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7" y="4868934"/>
            <a:ext cx="9142558" cy="1538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830B8B1E-D2F9-4A19-91EC-98E06AB910FD}"/>
              </a:ext>
            </a:extLst>
          </p:cNvPr>
          <p:cNvSpPr txBox="1"/>
          <p:nvPr/>
        </p:nvSpPr>
        <p:spPr>
          <a:xfrm>
            <a:off x="1430329" y="2578131"/>
            <a:ext cx="6283343" cy="9314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5453" b="1" dirty="0">
                <a:ln>
                  <a:solidFill>
                    <a:srgbClr val="7AAA47"/>
                  </a:solidFill>
                </a:ln>
                <a:solidFill>
                  <a:schemeClr val="bg1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G R A C I A S</a:t>
            </a:r>
          </a:p>
        </p:txBody>
      </p:sp>
    </p:spTree>
    <p:extLst>
      <p:ext uri="{BB962C8B-B14F-4D97-AF65-F5344CB8AC3E}">
        <p14:creationId xmlns:p14="http://schemas.microsoft.com/office/powerpoint/2010/main" val="41689767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2411760" y="162858"/>
            <a:ext cx="8229602" cy="1143000"/>
          </a:xfrm>
        </p:spPr>
        <p:txBody>
          <a:bodyPr>
            <a:normAutofit/>
          </a:bodyPr>
          <a:lstStyle/>
          <a:p>
            <a:r>
              <a:rPr lang="es-MX" sz="2400" b="1" dirty="0">
                <a:solidFill>
                  <a:srgbClr val="92D05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Huella urbana de Morelia</a:t>
            </a:r>
            <a:br>
              <a:rPr lang="es-MX" sz="2400" b="1" dirty="0">
                <a:solidFill>
                  <a:srgbClr val="92D05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</a:br>
            <a:endParaRPr lang="es-MX" sz="1400" dirty="0">
              <a:solidFill>
                <a:srgbClr val="92D050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A65C18D5-F846-4887-8A88-18460834E674}"/>
              </a:ext>
            </a:extLst>
          </p:cNvPr>
          <p:cNvSpPr txBox="1"/>
          <p:nvPr/>
        </p:nvSpPr>
        <p:spPr>
          <a:xfrm>
            <a:off x="121299" y="-525834"/>
            <a:ext cx="2748316" cy="428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182" b="1" dirty="0">
                <a:solidFill>
                  <a:srgbClr val="7AAA4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INSUMOS PMGROT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920" y="1068725"/>
            <a:ext cx="4959793" cy="4683910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086C0BCB-3035-4D8F-8962-924545709232}"/>
              </a:ext>
            </a:extLst>
          </p:cNvPr>
          <p:cNvSpPr/>
          <p:nvPr/>
        </p:nvSpPr>
        <p:spPr>
          <a:xfrm>
            <a:off x="5513344" y="-7558"/>
            <a:ext cx="3630656" cy="300082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r>
              <a:rPr lang="es-MX" sz="1350" b="1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Crecimiento </a:t>
            </a:r>
            <a:endParaRPr lang="es-MX" sz="6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3897" y="142483"/>
            <a:ext cx="720080" cy="926242"/>
          </a:xfrm>
          <a:prstGeom prst="rect">
            <a:avLst/>
          </a:prstGeom>
        </p:spPr>
      </p:pic>
      <p:pic>
        <p:nvPicPr>
          <p:cNvPr id="10" name="Picture 2" descr="C:\Users\subdirector\Downloads\Sin título-2-02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401"/>
          <a:stretch/>
        </p:blipFill>
        <p:spPr bwMode="auto">
          <a:xfrm>
            <a:off x="-11190" y="6270043"/>
            <a:ext cx="9153605" cy="609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463E3D01-EFEC-48FA-A512-CCFBA98E8D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8304" y="996747"/>
            <a:ext cx="3133616" cy="1255885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C295367D-2E8B-42C5-8899-161F4F1325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9957" y="2166201"/>
            <a:ext cx="2850310" cy="2203659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7D9767BB-A307-4E35-A374-5D6086FA8A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3977" y="4352323"/>
            <a:ext cx="2559592" cy="1917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5330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subdirector\Downloads\Sin título-2-02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401"/>
          <a:stretch/>
        </p:blipFill>
        <p:spPr bwMode="auto">
          <a:xfrm>
            <a:off x="-11190" y="6270043"/>
            <a:ext cx="9153605" cy="609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43608" y="669658"/>
            <a:ext cx="7848872" cy="1038927"/>
          </a:xfrm>
        </p:spPr>
        <p:txBody>
          <a:bodyPr>
            <a:normAutofit/>
          </a:bodyPr>
          <a:lstStyle/>
          <a:p>
            <a:r>
              <a:rPr lang="es-MX" sz="2400" b="1" dirty="0">
                <a:solidFill>
                  <a:srgbClr val="92D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Antecedentes de la Planeación Territorial de Morelia</a:t>
            </a:r>
            <a:endParaRPr lang="es-MX" sz="2400" dirty="0">
              <a:solidFill>
                <a:srgbClr val="92D050"/>
              </a:solidFill>
            </a:endParaRPr>
          </a:p>
        </p:txBody>
      </p:sp>
      <p:cxnSp>
        <p:nvCxnSpPr>
          <p:cNvPr id="8" name="Conector recto de flecha 7"/>
          <p:cNvCxnSpPr/>
          <p:nvPr/>
        </p:nvCxnSpPr>
        <p:spPr>
          <a:xfrm>
            <a:off x="495759" y="5914655"/>
            <a:ext cx="8648242" cy="34625"/>
          </a:xfrm>
          <a:prstGeom prst="straightConnector1">
            <a:avLst/>
          </a:prstGeom>
          <a:ln w="25400">
            <a:solidFill>
              <a:schemeClr val="tx1">
                <a:lumMod val="65000"/>
                <a:lumOff val="35000"/>
                <a:alpha val="86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de flecha 8"/>
          <p:cNvCxnSpPr/>
          <p:nvPr/>
        </p:nvCxnSpPr>
        <p:spPr>
          <a:xfrm flipV="1">
            <a:off x="503145" y="1189121"/>
            <a:ext cx="5454" cy="4725535"/>
          </a:xfrm>
          <a:prstGeom prst="straightConnector1">
            <a:avLst/>
          </a:prstGeom>
          <a:ln w="25400">
            <a:solidFill>
              <a:schemeClr val="tx1">
                <a:lumMod val="65000"/>
                <a:lumOff val="35000"/>
                <a:alpha val="86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9"/>
          <p:cNvCxnSpPr/>
          <p:nvPr/>
        </p:nvCxnSpPr>
        <p:spPr>
          <a:xfrm>
            <a:off x="508599" y="1873278"/>
            <a:ext cx="8648242" cy="2378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ángulo 12"/>
          <p:cNvSpPr/>
          <p:nvPr/>
        </p:nvSpPr>
        <p:spPr>
          <a:xfrm>
            <a:off x="1325734" y="3399227"/>
            <a:ext cx="1576847" cy="5959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MX" sz="1091" b="1" dirty="0">
                <a:latin typeface="Arial" panose="020B0604020202020204" pitchFamily="34" charset="0"/>
                <a:cs typeface="Arial" panose="020B0604020202020204" pitchFamily="34" charset="0"/>
              </a:rPr>
              <a:t>Plan Director de Desarrollo Urbano 1983</a:t>
            </a:r>
            <a:endParaRPr lang="es-MX" sz="1091" b="1" dirty="0">
              <a:latin typeface="Arial Black" panose="020B0A04020102020204" pitchFamily="34" charset="0"/>
            </a:endParaRP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5AE21676-217E-1142-AF4B-30CCCA122BFE}"/>
              </a:ext>
            </a:extLst>
          </p:cNvPr>
          <p:cNvSpPr txBox="1"/>
          <p:nvPr/>
        </p:nvSpPr>
        <p:spPr>
          <a:xfrm>
            <a:off x="5886855" y="4052204"/>
            <a:ext cx="1099158" cy="428066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s-MX" sz="1091" b="1" dirty="0">
                <a:latin typeface="Arial" panose="020B0604020202020204" pitchFamily="34" charset="0"/>
                <a:cs typeface="Arial" panose="020B0604020202020204" pitchFamily="34" charset="0"/>
              </a:rPr>
              <a:t>Atlas de Riesgo. 2011</a:t>
            </a:r>
          </a:p>
        </p:txBody>
      </p:sp>
      <p:cxnSp>
        <p:nvCxnSpPr>
          <p:cNvPr id="18" name="Conector recto 17"/>
          <p:cNvCxnSpPr/>
          <p:nvPr/>
        </p:nvCxnSpPr>
        <p:spPr>
          <a:xfrm flipV="1">
            <a:off x="3036850" y="3216843"/>
            <a:ext cx="18077" cy="2718150"/>
          </a:xfrm>
          <a:prstGeom prst="line">
            <a:avLst/>
          </a:prstGeom>
          <a:ln w="25400">
            <a:solidFill>
              <a:srgbClr val="92D050">
                <a:alpha val="86000"/>
              </a:srgb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18"/>
          <p:cNvCxnSpPr/>
          <p:nvPr/>
        </p:nvCxnSpPr>
        <p:spPr>
          <a:xfrm flipV="1">
            <a:off x="3843492" y="3872933"/>
            <a:ext cx="35134" cy="2041721"/>
          </a:xfrm>
          <a:prstGeom prst="line">
            <a:avLst/>
          </a:prstGeom>
          <a:ln w="25400">
            <a:solidFill>
              <a:srgbClr val="92D050">
                <a:alpha val="86000"/>
              </a:srgb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uadroTexto 19">
            <a:extLst>
              <a:ext uri="{FF2B5EF4-FFF2-40B4-BE49-F238E27FC236}">
                <a16:creationId xmlns:a16="http://schemas.microsoft.com/office/drawing/2014/main" id="{C5A34966-C4FC-3D44-A6A8-24ADA89B1FC3}"/>
              </a:ext>
            </a:extLst>
          </p:cNvPr>
          <p:cNvSpPr txBox="1"/>
          <p:nvPr/>
        </p:nvSpPr>
        <p:spPr>
          <a:xfrm>
            <a:off x="2400835" y="2617950"/>
            <a:ext cx="1431902" cy="7637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s-MX" sz="1091" b="1" dirty="0">
                <a:latin typeface="Arial" panose="020B0604020202020204" pitchFamily="34" charset="0"/>
                <a:cs typeface="Arial" panose="020B0604020202020204" pitchFamily="34" charset="0"/>
              </a:rPr>
              <a:t>Plan de Desarrollo Urbano de Morelia 1987 </a:t>
            </a:r>
          </a:p>
          <a:p>
            <a:pPr algn="ctr"/>
            <a:endParaRPr lang="es-MX" sz="1091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6" name="Conector recto 25"/>
          <p:cNvCxnSpPr/>
          <p:nvPr/>
        </p:nvCxnSpPr>
        <p:spPr>
          <a:xfrm flipH="1" flipV="1">
            <a:off x="5786669" y="3986709"/>
            <a:ext cx="9230" cy="1913108"/>
          </a:xfrm>
          <a:prstGeom prst="line">
            <a:avLst/>
          </a:prstGeom>
          <a:ln w="25400">
            <a:solidFill>
              <a:srgbClr val="92D050">
                <a:alpha val="86000"/>
              </a:srgb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 recto 30"/>
          <p:cNvCxnSpPr/>
          <p:nvPr/>
        </p:nvCxnSpPr>
        <p:spPr>
          <a:xfrm flipV="1">
            <a:off x="2111677" y="3921813"/>
            <a:ext cx="20681" cy="1984126"/>
          </a:xfrm>
          <a:prstGeom prst="line">
            <a:avLst/>
          </a:prstGeom>
          <a:ln w="25400">
            <a:solidFill>
              <a:srgbClr val="92D050">
                <a:alpha val="86000"/>
              </a:srgb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CuadroTexto 33">
            <a:extLst>
              <a:ext uri="{FF2B5EF4-FFF2-40B4-BE49-F238E27FC236}">
                <a16:creationId xmlns:a16="http://schemas.microsoft.com/office/drawing/2014/main" id="{C5A34966-C4FC-3D44-A6A8-24ADA89B1FC3}"/>
              </a:ext>
            </a:extLst>
          </p:cNvPr>
          <p:cNvSpPr txBox="1"/>
          <p:nvPr/>
        </p:nvSpPr>
        <p:spPr>
          <a:xfrm>
            <a:off x="3162676" y="3336425"/>
            <a:ext cx="1431902" cy="7637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s-MX" sz="1091" b="1" dirty="0">
                <a:latin typeface="Arial" panose="020B0604020202020204" pitchFamily="34" charset="0"/>
                <a:cs typeface="Arial" panose="020B0604020202020204" pitchFamily="34" charset="0"/>
              </a:rPr>
              <a:t>Plan de Desarrollo Urbano de Morelia 1991 </a:t>
            </a:r>
          </a:p>
          <a:p>
            <a:pPr algn="ctr"/>
            <a:endParaRPr lang="es-MX" sz="1091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6" name="Conector recto 35"/>
          <p:cNvCxnSpPr/>
          <p:nvPr/>
        </p:nvCxnSpPr>
        <p:spPr>
          <a:xfrm flipV="1">
            <a:off x="4832718" y="3186396"/>
            <a:ext cx="18077" cy="2718150"/>
          </a:xfrm>
          <a:prstGeom prst="line">
            <a:avLst/>
          </a:prstGeom>
          <a:ln w="25400">
            <a:solidFill>
              <a:srgbClr val="92D050">
                <a:alpha val="86000"/>
              </a:srgb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CuadroTexto 36">
            <a:extLst>
              <a:ext uri="{FF2B5EF4-FFF2-40B4-BE49-F238E27FC236}">
                <a16:creationId xmlns:a16="http://schemas.microsoft.com/office/drawing/2014/main" id="{C5A34966-C4FC-3D44-A6A8-24ADA89B1FC3}"/>
              </a:ext>
            </a:extLst>
          </p:cNvPr>
          <p:cNvSpPr txBox="1"/>
          <p:nvPr/>
        </p:nvSpPr>
        <p:spPr>
          <a:xfrm>
            <a:off x="4156730" y="2638325"/>
            <a:ext cx="1431902" cy="7637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s-MX" sz="1091" b="1" dirty="0">
                <a:latin typeface="Arial" panose="020B0604020202020204" pitchFamily="34" charset="0"/>
                <a:cs typeface="Arial" panose="020B0604020202020204" pitchFamily="34" charset="0"/>
              </a:rPr>
              <a:t>Programa de Desarrollo Urbano de Morelia 1998 </a:t>
            </a:r>
          </a:p>
          <a:p>
            <a:pPr algn="ctr"/>
            <a:endParaRPr lang="es-MX" sz="1091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C5A34966-C4FC-3D44-A6A8-24ADA89B1FC3}"/>
              </a:ext>
            </a:extLst>
          </p:cNvPr>
          <p:cNvSpPr txBox="1"/>
          <p:nvPr/>
        </p:nvSpPr>
        <p:spPr>
          <a:xfrm>
            <a:off x="5157406" y="3108435"/>
            <a:ext cx="1431902" cy="10995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endParaRPr lang="es-MX" sz="1091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s-MX" sz="1091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s-MX" sz="1091" b="1" dirty="0">
                <a:latin typeface="Arial" panose="020B0604020202020204" pitchFamily="34" charset="0"/>
                <a:cs typeface="Arial" panose="020B0604020202020204" pitchFamily="34" charset="0"/>
              </a:rPr>
              <a:t>Programa de Desarrollo Urbano de Morelia 2004 </a:t>
            </a:r>
          </a:p>
          <a:p>
            <a:pPr algn="ctr"/>
            <a:endParaRPr lang="es-MX" sz="1091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6" name="Conector recto 45"/>
          <p:cNvCxnSpPr/>
          <p:nvPr/>
        </p:nvCxnSpPr>
        <p:spPr>
          <a:xfrm flipH="1" flipV="1">
            <a:off x="6804248" y="3557564"/>
            <a:ext cx="27773" cy="2357090"/>
          </a:xfrm>
          <a:prstGeom prst="line">
            <a:avLst/>
          </a:prstGeom>
          <a:ln w="25400">
            <a:solidFill>
              <a:srgbClr val="92D050">
                <a:alpha val="86000"/>
              </a:srgb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CuadroTexto 46">
            <a:extLst>
              <a:ext uri="{FF2B5EF4-FFF2-40B4-BE49-F238E27FC236}">
                <a16:creationId xmlns:a16="http://schemas.microsoft.com/office/drawing/2014/main" id="{C5A34966-C4FC-3D44-A6A8-24ADA89B1FC3}"/>
              </a:ext>
            </a:extLst>
          </p:cNvPr>
          <p:cNvSpPr txBox="1"/>
          <p:nvPr/>
        </p:nvSpPr>
        <p:spPr>
          <a:xfrm>
            <a:off x="6020418" y="2773866"/>
            <a:ext cx="1431902" cy="93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s-MX" sz="1091" b="1" dirty="0">
                <a:latin typeface="Arial" panose="020B0604020202020204" pitchFamily="34" charset="0"/>
                <a:cs typeface="Arial" panose="020B0604020202020204" pitchFamily="34" charset="0"/>
              </a:rPr>
              <a:t>Programa de Desarrollo Urbano de Morelia 2010-2012 </a:t>
            </a:r>
          </a:p>
          <a:p>
            <a:pPr algn="ctr"/>
            <a:endParaRPr lang="es-MX" sz="1091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CuadroTexto 47">
            <a:extLst>
              <a:ext uri="{FF2B5EF4-FFF2-40B4-BE49-F238E27FC236}">
                <a16:creationId xmlns:a16="http://schemas.microsoft.com/office/drawing/2014/main" id="{C5A34966-C4FC-3D44-A6A8-24ADA89B1FC3}"/>
              </a:ext>
            </a:extLst>
          </p:cNvPr>
          <p:cNvSpPr txBox="1"/>
          <p:nvPr/>
        </p:nvSpPr>
        <p:spPr>
          <a:xfrm>
            <a:off x="6097965" y="4551339"/>
            <a:ext cx="1431902" cy="93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s-MX" sz="1091" b="1" dirty="0">
                <a:latin typeface="Arial" panose="020B0604020202020204" pitchFamily="34" charset="0"/>
                <a:cs typeface="Arial" panose="020B0604020202020204" pitchFamily="34" charset="0"/>
              </a:rPr>
              <a:t>Programa de Ordenamiento Ecológico Local 2012</a:t>
            </a:r>
          </a:p>
          <a:p>
            <a:pPr algn="ctr"/>
            <a:endParaRPr lang="es-MX" sz="1091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C5A34966-C4FC-3D44-A6A8-24ADA89B1FC3}"/>
              </a:ext>
            </a:extLst>
          </p:cNvPr>
          <p:cNvSpPr txBox="1"/>
          <p:nvPr/>
        </p:nvSpPr>
        <p:spPr>
          <a:xfrm>
            <a:off x="4666063" y="4576013"/>
            <a:ext cx="1431902" cy="7637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s-MX" sz="1091" b="1" dirty="0">
                <a:latin typeface="Arial" panose="020B0604020202020204" pitchFamily="34" charset="0"/>
                <a:cs typeface="Arial" panose="020B0604020202020204" pitchFamily="34" charset="0"/>
              </a:rPr>
              <a:t>Programa Parcial del Centro Histórico 2001 </a:t>
            </a:r>
          </a:p>
          <a:p>
            <a:pPr algn="ctr"/>
            <a:endParaRPr lang="es-MX" sz="1091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C5A34966-C4FC-3D44-A6A8-24ADA89B1FC3}"/>
              </a:ext>
            </a:extLst>
          </p:cNvPr>
          <p:cNvSpPr txBox="1"/>
          <p:nvPr/>
        </p:nvSpPr>
        <p:spPr>
          <a:xfrm>
            <a:off x="6065291" y="1916565"/>
            <a:ext cx="1431902" cy="10995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s-MX" sz="1091" b="1" dirty="0">
                <a:latin typeface="Arial" panose="020B0604020202020204" pitchFamily="34" charset="0"/>
                <a:cs typeface="Arial" panose="020B0604020202020204" pitchFamily="34" charset="0"/>
              </a:rPr>
              <a:t>Programas Parciales de la Zona Oriente, Poniente y Norte 2012 </a:t>
            </a:r>
          </a:p>
          <a:p>
            <a:pPr algn="ctr"/>
            <a:endParaRPr lang="es-MX" sz="1091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48B6DC31-0122-40B0-9CDA-76F91EEA054C}"/>
              </a:ext>
            </a:extLst>
          </p:cNvPr>
          <p:cNvSpPr txBox="1"/>
          <p:nvPr/>
        </p:nvSpPr>
        <p:spPr>
          <a:xfrm>
            <a:off x="6962363" y="3498385"/>
            <a:ext cx="1431902" cy="93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s-MX" sz="1091" b="1" dirty="0">
                <a:latin typeface="Arial" panose="020B0604020202020204" pitchFamily="34" charset="0"/>
                <a:cs typeface="Arial" panose="020B0604020202020204" pitchFamily="34" charset="0"/>
              </a:rPr>
              <a:t>Programa Zona Metropolitana de Morelia. (</a:t>
            </a:r>
            <a:r>
              <a:rPr lang="es-MX" sz="1091" b="1" dirty="0" err="1">
                <a:latin typeface="Arial" panose="020B0604020202020204" pitchFamily="34" charset="0"/>
                <a:cs typeface="Arial" panose="020B0604020202020204" pitchFamily="34" charset="0"/>
              </a:rPr>
              <a:t>NaC</a:t>
            </a:r>
            <a:r>
              <a:rPr lang="es-MX" sz="1091" b="1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algn="ctr"/>
            <a:r>
              <a:rPr lang="es-MX" sz="1091" b="1" dirty="0">
                <a:latin typeface="Arial" panose="020B0604020202020204" pitchFamily="34" charset="0"/>
                <a:cs typeface="Arial" panose="020B0604020202020204" pitchFamily="34" charset="0"/>
              </a:rPr>
              <a:t>2013</a:t>
            </a:r>
          </a:p>
          <a:p>
            <a:pPr algn="ctr"/>
            <a:endParaRPr lang="es-MX" sz="1091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0B4B1B13-E492-4093-82E0-CCEBE9CF3608}"/>
              </a:ext>
            </a:extLst>
          </p:cNvPr>
          <p:cNvSpPr/>
          <p:nvPr/>
        </p:nvSpPr>
        <p:spPr>
          <a:xfrm>
            <a:off x="5513344" y="-7558"/>
            <a:ext cx="3630656" cy="300082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r>
              <a:rPr lang="es-MX" sz="1350" b="1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Antecedentes de Planeación </a:t>
            </a:r>
            <a:endParaRPr lang="es-MX" sz="6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7" name="Conector recto 26">
            <a:extLst>
              <a:ext uri="{FF2B5EF4-FFF2-40B4-BE49-F238E27FC236}">
                <a16:creationId xmlns:a16="http://schemas.microsoft.com/office/drawing/2014/main" id="{C2ECD04F-9BD2-412F-92F4-D9A4610B513C}"/>
              </a:ext>
            </a:extLst>
          </p:cNvPr>
          <p:cNvCxnSpPr/>
          <p:nvPr/>
        </p:nvCxnSpPr>
        <p:spPr>
          <a:xfrm flipV="1">
            <a:off x="7680124" y="4266237"/>
            <a:ext cx="12172" cy="1675982"/>
          </a:xfrm>
          <a:prstGeom prst="line">
            <a:avLst/>
          </a:prstGeom>
          <a:ln w="25400">
            <a:solidFill>
              <a:srgbClr val="92D050">
                <a:alpha val="86000"/>
              </a:srgb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3897" y="188640"/>
            <a:ext cx="720080" cy="926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5918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AutoShape 2" descr="Resultado de imagen para conflicto">
            <a:extLst>
              <a:ext uri="{FF2B5EF4-FFF2-40B4-BE49-F238E27FC236}">
                <a16:creationId xmlns:a16="http://schemas.microsoft.com/office/drawing/2014/main" id="{6987D268-884F-4799-B603-AFE255BF37B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32755" y="3290477"/>
            <a:ext cx="277047" cy="277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3114" tIns="41557" rIns="83114" bIns="41557" numCol="1" anchor="t" anchorCtr="0" compatLnSpc="1">
            <a:prstTxWarp prst="textNoShape">
              <a:avLst/>
            </a:prstTxWarp>
          </a:bodyPr>
          <a:lstStyle/>
          <a:p>
            <a:endParaRPr lang="es-MX" sz="1636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0B4B1B13-E492-4093-82E0-CCEBE9CF3608}"/>
              </a:ext>
            </a:extLst>
          </p:cNvPr>
          <p:cNvSpPr/>
          <p:nvPr/>
        </p:nvSpPr>
        <p:spPr>
          <a:xfrm>
            <a:off x="5513344" y="-7558"/>
            <a:ext cx="3630656" cy="300082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r>
              <a:rPr lang="es-MX" sz="1350" b="1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Fallas de la Planeación Territorial</a:t>
            </a:r>
            <a:endParaRPr lang="es-MX" sz="6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3897" y="142483"/>
            <a:ext cx="720080" cy="926242"/>
          </a:xfrm>
          <a:prstGeom prst="rect">
            <a:avLst/>
          </a:prstGeom>
        </p:spPr>
      </p:pic>
      <p:pic>
        <p:nvPicPr>
          <p:cNvPr id="8" name="Picture 2" descr="C:\Users\subdirector\Downloads\Sin título-2-02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401"/>
          <a:stretch/>
        </p:blipFill>
        <p:spPr bwMode="auto">
          <a:xfrm>
            <a:off x="-11190" y="6270043"/>
            <a:ext cx="9153605" cy="609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134D5FC8-CBCF-41C6-92FF-FCD002EDC356}"/>
              </a:ext>
            </a:extLst>
          </p:cNvPr>
          <p:cNvSpPr/>
          <p:nvPr/>
        </p:nvSpPr>
        <p:spPr>
          <a:xfrm>
            <a:off x="1428010" y="809124"/>
            <a:ext cx="6744390" cy="437183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259725" indent="-259725" algn="just"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es-MX" sz="1636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El </a:t>
            </a:r>
            <a:r>
              <a:rPr lang="es-MX" sz="1636" b="1" dirty="0">
                <a:latin typeface="Segoe UI" panose="020B0502040204020203" pitchFamily="34" charset="0"/>
                <a:cs typeface="Segoe UI" panose="020B0502040204020203" pitchFamily="34" charset="0"/>
              </a:rPr>
              <a:t>Plan proceso </a:t>
            </a:r>
            <a:r>
              <a:rPr lang="es-MX" sz="1636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Vs. El </a:t>
            </a:r>
            <a:r>
              <a:rPr lang="es-MX" sz="1636" b="1" dirty="0">
                <a:latin typeface="Segoe UI" panose="020B0502040204020203" pitchFamily="34" charset="0"/>
                <a:cs typeface="Segoe UI" panose="020B0502040204020203" pitchFamily="34" charset="0"/>
              </a:rPr>
              <a:t>Plan producto</a:t>
            </a:r>
          </a:p>
          <a:p>
            <a:pPr marL="259725" indent="-259725" algn="just"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es-MX" sz="1636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Prevalece el </a:t>
            </a:r>
            <a:r>
              <a:rPr lang="es-MX" sz="1636" b="1" dirty="0">
                <a:latin typeface="Segoe UI" panose="020B0502040204020203" pitchFamily="34" charset="0"/>
                <a:cs typeface="Segoe UI" panose="020B0502040204020203" pitchFamily="34" charset="0"/>
              </a:rPr>
              <a:t>interés privado </a:t>
            </a:r>
            <a:r>
              <a:rPr lang="es-MX" sz="1636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sobre el </a:t>
            </a:r>
            <a:r>
              <a:rPr lang="es-MX" sz="1636" b="1" dirty="0">
                <a:latin typeface="Segoe UI" panose="020B0502040204020203" pitchFamily="34" charset="0"/>
                <a:cs typeface="Segoe UI" panose="020B0502040204020203" pitchFamily="34" charset="0"/>
              </a:rPr>
              <a:t>interés publico</a:t>
            </a:r>
            <a:r>
              <a:rPr lang="es-MX" sz="1636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</a:p>
          <a:p>
            <a:pPr marL="259725" indent="-259725" algn="just"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es-MX" sz="1636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Inadecuado manejo y vinculación de la información entre los diferentes niveles de análisis territorial (escalas regional, metropolitana, municipal, urbana)</a:t>
            </a:r>
          </a:p>
          <a:p>
            <a:pPr marL="259725" indent="-259725" algn="just"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es-MX" sz="1636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Escaso o nulo </a:t>
            </a:r>
            <a:r>
              <a:rPr lang="es-MX" sz="1636" b="1" dirty="0">
                <a:latin typeface="Segoe UI" panose="020B0502040204020203" pitchFamily="34" charset="0"/>
                <a:cs typeface="Segoe UI" panose="020B0502040204020203" pitchFamily="34" charset="0"/>
              </a:rPr>
              <a:t>análisis de sistemas funcionales </a:t>
            </a:r>
            <a:r>
              <a:rPr lang="es-MX" sz="1636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como los urbanos, metropolitanos o ambientales.</a:t>
            </a:r>
          </a:p>
          <a:p>
            <a:pPr marL="259725" indent="-259725" algn="just"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es-MX" sz="1636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Procesos de planeación territorial desvinculados </a:t>
            </a:r>
            <a:r>
              <a:rPr lang="es-MX" sz="1636" b="1" dirty="0">
                <a:latin typeface="Segoe UI" panose="020B0502040204020203" pitchFamily="34" charset="0"/>
                <a:cs typeface="Segoe UI" panose="020B0502040204020203" pitchFamily="34" charset="0"/>
              </a:rPr>
              <a:t>conceptual y metodológicamente</a:t>
            </a:r>
            <a:r>
              <a:rPr lang="es-MX" sz="1636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(ordenamiento ecológico/territorial VS planeación urbana)</a:t>
            </a:r>
          </a:p>
          <a:p>
            <a:pPr marL="259725" indent="-259725" algn="just"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es-MX" sz="1636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Los instrumentos normativos y de gestión, expresan como </a:t>
            </a:r>
            <a:r>
              <a:rPr lang="es-MX" sz="1636" b="1" dirty="0">
                <a:latin typeface="Segoe UI" panose="020B0502040204020203" pitchFamily="34" charset="0"/>
                <a:cs typeface="Segoe UI" panose="020B0502040204020203" pitchFamily="34" charset="0"/>
              </a:rPr>
              <a:t>se </a:t>
            </a:r>
            <a:r>
              <a:rPr lang="es-MX" sz="1636" b="1" dirty="0" err="1">
                <a:latin typeface="Segoe UI" panose="020B0502040204020203" pitchFamily="34" charset="0"/>
                <a:cs typeface="Segoe UI" panose="020B0502040204020203" pitchFamily="34" charset="0"/>
              </a:rPr>
              <a:t>se</a:t>
            </a:r>
            <a:r>
              <a:rPr lang="es-MX" sz="1636" b="1" dirty="0">
                <a:latin typeface="Segoe UI" panose="020B0502040204020203" pitchFamily="34" charset="0"/>
                <a:cs typeface="Segoe UI" panose="020B0502040204020203" pitchFamily="34" charset="0"/>
              </a:rPr>
              <a:t> construye la ciudad </a:t>
            </a:r>
            <a:r>
              <a:rPr lang="es-MX" sz="1636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todos los días y no necesariamente es compatible con el PMDU.  </a:t>
            </a:r>
          </a:p>
          <a:p>
            <a:pPr marL="259725" indent="-259725" algn="just"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es-MX" sz="1636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Bajo nivel de gobernabilidad urbana. </a:t>
            </a:r>
          </a:p>
          <a:p>
            <a:pPr marL="259725" indent="-259725" algn="just"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es-MX" sz="1636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La </a:t>
            </a:r>
            <a:r>
              <a:rPr lang="es-MX" sz="1636" b="1" dirty="0">
                <a:latin typeface="Segoe UI" panose="020B0502040204020203" pitchFamily="34" charset="0"/>
                <a:cs typeface="Segoe UI" panose="020B0502040204020203" pitchFamily="34" charset="0"/>
              </a:rPr>
              <a:t>consulta ciudadana se ha considerado como un trámite más. </a:t>
            </a:r>
          </a:p>
          <a:p>
            <a:pPr marL="259725" indent="-259725" algn="just">
              <a:buClr>
                <a:srgbClr val="00B050"/>
              </a:buClr>
              <a:buFont typeface="Wingdings" panose="05000000000000000000" pitchFamily="2" charset="2"/>
              <a:buChar char="ü"/>
            </a:pPr>
            <a:endParaRPr lang="es-MX" sz="1636" b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59725" indent="-259725" algn="just">
              <a:buClr>
                <a:srgbClr val="00B050"/>
              </a:buClr>
              <a:buFont typeface="Wingdings" panose="05000000000000000000" pitchFamily="2" charset="2"/>
              <a:buChar char="ü"/>
            </a:pPr>
            <a:endParaRPr lang="es-MX" sz="1636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07790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1043607" y="274638"/>
            <a:ext cx="7643197" cy="824709"/>
          </a:xfrm>
        </p:spPr>
        <p:txBody>
          <a:bodyPr>
            <a:normAutofit/>
          </a:bodyPr>
          <a:lstStyle/>
          <a:p>
            <a:r>
              <a:rPr lang="es-MX" sz="2400" b="1" dirty="0">
                <a:solidFill>
                  <a:srgbClr val="92D05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Escenario de crecimiento 2014 vs. 2038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A65C18D5-F846-4887-8A88-18460834E674}"/>
              </a:ext>
            </a:extLst>
          </p:cNvPr>
          <p:cNvSpPr txBox="1"/>
          <p:nvPr/>
        </p:nvSpPr>
        <p:spPr>
          <a:xfrm>
            <a:off x="121299" y="-525834"/>
            <a:ext cx="2626040" cy="428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182" b="1" dirty="0">
                <a:solidFill>
                  <a:srgbClr val="7AAA4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INSUMOS CAPSUS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2914" y="833342"/>
            <a:ext cx="7518172" cy="5191315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086C0BCB-3035-4D8F-8962-924545709232}"/>
              </a:ext>
            </a:extLst>
          </p:cNvPr>
          <p:cNvSpPr/>
          <p:nvPr/>
        </p:nvSpPr>
        <p:spPr>
          <a:xfrm>
            <a:off x="5513344" y="-7558"/>
            <a:ext cx="3630656" cy="300082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r>
              <a:rPr lang="es-MX" sz="1350" b="1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Escenario Tendencial</a:t>
            </a:r>
            <a:endParaRPr lang="es-MX" sz="6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3897" y="142483"/>
            <a:ext cx="720080" cy="926242"/>
          </a:xfrm>
          <a:prstGeom prst="rect">
            <a:avLst/>
          </a:prstGeom>
        </p:spPr>
      </p:pic>
      <p:pic>
        <p:nvPicPr>
          <p:cNvPr id="9" name="Picture 2" descr="C:\Users\subdirector\Downloads\Sin título-2-02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401"/>
          <a:stretch/>
        </p:blipFill>
        <p:spPr bwMode="auto">
          <a:xfrm>
            <a:off x="-11190" y="6270043"/>
            <a:ext cx="9153605" cy="609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39990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E23DACA9-870A-4125-9865-2D8C83833733}"/>
              </a:ext>
            </a:extLst>
          </p:cNvPr>
          <p:cNvSpPr/>
          <p:nvPr/>
        </p:nvSpPr>
        <p:spPr>
          <a:xfrm>
            <a:off x="5513344" y="-7558"/>
            <a:ext cx="3630656" cy="300082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r>
              <a:rPr lang="es-MX" sz="1350" b="1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Resultados Taller 20.03.19</a:t>
            </a:r>
            <a:endParaRPr lang="es-MX" sz="6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6A1C4FB2-073D-4FCB-AD74-4792FD90C5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847" y="1130589"/>
            <a:ext cx="3224899" cy="1938371"/>
          </a:xfrm>
          <a:prstGeom prst="rect">
            <a:avLst/>
          </a:prstGeom>
        </p:spPr>
      </p:pic>
      <p:graphicFrame>
        <p:nvGraphicFramePr>
          <p:cNvPr id="13" name="Gráfico 12">
            <a:extLst>
              <a:ext uri="{FF2B5EF4-FFF2-40B4-BE49-F238E27FC236}">
                <a16:creationId xmlns:a16="http://schemas.microsoft.com/office/drawing/2014/main" id="{7FA635FD-3CC2-469A-B021-AF14F728067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13015095"/>
              </p:ext>
            </p:extLst>
          </p:nvPr>
        </p:nvGraphicFramePr>
        <p:xfrm>
          <a:off x="-35964" y="3493415"/>
          <a:ext cx="4716524" cy="26642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4" name="Gráfico 13">
            <a:extLst>
              <a:ext uri="{FF2B5EF4-FFF2-40B4-BE49-F238E27FC236}">
                <a16:creationId xmlns:a16="http://schemas.microsoft.com/office/drawing/2014/main" id="{7C906147-DF0A-4E93-9914-6B229AFB5C0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28724302"/>
              </p:ext>
            </p:extLst>
          </p:nvPr>
        </p:nvGraphicFramePr>
        <p:xfrm>
          <a:off x="3980494" y="253023"/>
          <a:ext cx="5056952" cy="30282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5" name="Gráfico 14">
            <a:extLst>
              <a:ext uri="{FF2B5EF4-FFF2-40B4-BE49-F238E27FC236}">
                <a16:creationId xmlns:a16="http://schemas.microsoft.com/office/drawing/2014/main" id="{F66FC303-6622-4866-B1D2-B7616D4038C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59826899"/>
              </p:ext>
            </p:extLst>
          </p:nvPr>
        </p:nvGraphicFramePr>
        <p:xfrm>
          <a:off x="3725452" y="3281283"/>
          <a:ext cx="4992658" cy="291828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3897" y="142483"/>
            <a:ext cx="720080" cy="926242"/>
          </a:xfrm>
          <a:prstGeom prst="rect">
            <a:avLst/>
          </a:prstGeom>
        </p:spPr>
      </p:pic>
      <p:pic>
        <p:nvPicPr>
          <p:cNvPr id="10" name="Picture 2" descr="C:\Users\subdirector\Downloads\Sin título-2-02.pn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401"/>
          <a:stretch/>
        </p:blipFill>
        <p:spPr bwMode="auto">
          <a:xfrm>
            <a:off x="-11190" y="6270043"/>
            <a:ext cx="9153605" cy="609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91285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subdirector\Downloads\Sin título-2-0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5032485"/>
            <a:ext cx="9153605" cy="1538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ángulo 6">
            <a:extLst>
              <a:ext uri="{FF2B5EF4-FFF2-40B4-BE49-F238E27FC236}">
                <a16:creationId xmlns:a16="http://schemas.microsoft.com/office/drawing/2014/main" id="{4BF4CA89-6F1D-48BE-A3FC-A337359E1B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84359" y="797734"/>
            <a:ext cx="1671619" cy="82311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25400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s-MX" altLang="en-US" sz="1200" b="1" dirty="0">
                <a:latin typeface="Optima" charset="0"/>
                <a:ea typeface="Optima" charset="0"/>
                <a:cs typeface="Optima" charset="0"/>
              </a:rPr>
              <a:t>Sistema Municipal de </a:t>
            </a:r>
            <a:r>
              <a:rPr lang="es-MX" altLang="en-US" sz="1200" b="1" dirty="0">
                <a:solidFill>
                  <a:schemeClr val="accent6">
                    <a:lumMod val="75000"/>
                  </a:schemeClr>
                </a:solidFill>
                <a:latin typeface="Optima" charset="0"/>
                <a:ea typeface="Optima" charset="0"/>
                <a:cs typeface="Optima" charset="0"/>
              </a:rPr>
              <a:t>Planeación del Desarrollo.</a:t>
            </a:r>
          </a:p>
        </p:txBody>
      </p:sp>
      <p:sp>
        <p:nvSpPr>
          <p:cNvPr id="7" name="Rectángulo 4">
            <a:extLst>
              <a:ext uri="{FF2B5EF4-FFF2-40B4-BE49-F238E27FC236}">
                <a16:creationId xmlns:a16="http://schemas.microsoft.com/office/drawing/2014/main" id="{559E3887-1CB4-4A84-9CDE-057475621E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34098" y="2450528"/>
            <a:ext cx="1568590" cy="591401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25400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s-MX" altLang="en-US" sz="1200" b="1" dirty="0">
                <a:solidFill>
                  <a:schemeClr val="accent6">
                    <a:lumMod val="75000"/>
                  </a:schemeClr>
                </a:solidFill>
                <a:latin typeface="Optima" charset="0"/>
                <a:ea typeface="Optima" charset="0"/>
                <a:cs typeface="Optima" charset="0"/>
              </a:rPr>
              <a:t>Investigación, Divulgación, Educación.</a:t>
            </a:r>
          </a:p>
        </p:txBody>
      </p:sp>
      <p:sp>
        <p:nvSpPr>
          <p:cNvPr id="8" name="Rectángulo 3">
            <a:extLst>
              <a:ext uri="{FF2B5EF4-FFF2-40B4-BE49-F238E27FC236}">
                <a16:creationId xmlns:a16="http://schemas.microsoft.com/office/drawing/2014/main" id="{9D7C5FA6-DDC1-45E8-A0D7-6F95E148A5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57510" y="3315889"/>
            <a:ext cx="1570117" cy="701583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25400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s-MX" altLang="en-US" sz="1200" b="1" dirty="0">
                <a:solidFill>
                  <a:schemeClr val="accent6">
                    <a:lumMod val="75000"/>
                  </a:schemeClr>
                </a:solidFill>
                <a:latin typeface="Optima" charset="0"/>
                <a:ea typeface="Optima" charset="0"/>
                <a:cs typeface="Optima" charset="0"/>
              </a:rPr>
              <a:t>Participación Ciudadana </a:t>
            </a:r>
            <a:r>
              <a:rPr lang="es-MX" altLang="en-US" sz="1200" b="1" dirty="0">
                <a:latin typeface="Optima" charset="0"/>
                <a:ea typeface="Optima" charset="0"/>
                <a:cs typeface="Optima" charset="0"/>
              </a:rPr>
              <a:t>en el Territorio.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82858C87-AF16-4113-B637-B04D30015F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88910" y="5026876"/>
            <a:ext cx="1776586" cy="851482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25400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s-MX" altLang="en-US" sz="1200" b="1" dirty="0">
                <a:latin typeface="Optima" charset="0"/>
                <a:ea typeface="Optima" charset="0"/>
                <a:cs typeface="Optima" charset="0"/>
              </a:rPr>
              <a:t>Sistema de</a:t>
            </a:r>
            <a:r>
              <a:rPr lang="es-MX" altLang="en-US" sz="1200" b="1" dirty="0">
                <a:solidFill>
                  <a:schemeClr val="accent6">
                    <a:lumMod val="75000"/>
                  </a:schemeClr>
                </a:solidFill>
                <a:latin typeface="Optima" charset="0"/>
                <a:ea typeface="Optima" charset="0"/>
                <a:cs typeface="Optima" charset="0"/>
              </a:rPr>
              <a:t> Evaluación y Control.  </a:t>
            </a:r>
            <a:endParaRPr lang="es-MX" altLang="en-US" sz="1200" b="1" dirty="0">
              <a:latin typeface="Optima" charset="0"/>
              <a:ea typeface="Optima" charset="0"/>
              <a:cs typeface="Optima" charset="0"/>
            </a:endParaRPr>
          </a:p>
        </p:txBody>
      </p:sp>
      <p:sp>
        <p:nvSpPr>
          <p:cNvPr id="10" name="Rectángulo 4">
            <a:extLst>
              <a:ext uri="{FF2B5EF4-FFF2-40B4-BE49-F238E27FC236}">
                <a16:creationId xmlns:a16="http://schemas.microsoft.com/office/drawing/2014/main" id="{AC90D04E-7F49-49E0-BDAD-49B39DA59C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9223" y="4296034"/>
            <a:ext cx="1737004" cy="648368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25400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s-MX" altLang="en-US" sz="1200" b="1" dirty="0">
                <a:latin typeface="Optima" charset="0"/>
                <a:ea typeface="Optima" charset="0"/>
                <a:cs typeface="Optima" charset="0"/>
              </a:rPr>
              <a:t>Banco de </a:t>
            </a:r>
            <a:r>
              <a:rPr lang="es-MX" altLang="en-US" sz="1200" b="1" dirty="0">
                <a:solidFill>
                  <a:schemeClr val="accent6">
                    <a:lumMod val="75000"/>
                  </a:schemeClr>
                </a:solidFill>
                <a:latin typeface="Optima" charset="0"/>
                <a:ea typeface="Optima" charset="0"/>
                <a:cs typeface="Optima" charset="0"/>
              </a:rPr>
              <a:t>Proyectos Estratégicos.</a:t>
            </a:r>
          </a:p>
        </p:txBody>
      </p:sp>
      <p:sp>
        <p:nvSpPr>
          <p:cNvPr id="12" name="Rectángulo 4">
            <a:extLst>
              <a:ext uri="{FF2B5EF4-FFF2-40B4-BE49-F238E27FC236}">
                <a16:creationId xmlns:a16="http://schemas.microsoft.com/office/drawing/2014/main" id="{5171FF73-AFA4-4F10-AECB-374E7A29AB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32388" y="4174779"/>
            <a:ext cx="2444067" cy="75420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25400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s-MX" altLang="en-US" sz="1200" b="1" dirty="0">
                <a:latin typeface="Optima" charset="0"/>
                <a:ea typeface="Optima" charset="0"/>
                <a:cs typeface="Optima" charset="0"/>
              </a:rPr>
              <a:t>Generación-Adecuación </a:t>
            </a:r>
            <a:r>
              <a:rPr lang="es-MX" altLang="en-US" sz="1200" b="1" dirty="0">
                <a:solidFill>
                  <a:schemeClr val="accent6">
                    <a:lumMod val="75000"/>
                  </a:schemeClr>
                </a:solidFill>
                <a:latin typeface="Optima" charset="0"/>
                <a:ea typeface="Optima" charset="0"/>
                <a:cs typeface="Optima" charset="0"/>
              </a:rPr>
              <a:t>Normatividad.</a:t>
            </a:r>
          </a:p>
        </p:txBody>
      </p:sp>
      <p:sp>
        <p:nvSpPr>
          <p:cNvPr id="13" name="Rectángulo 5">
            <a:extLst>
              <a:ext uri="{FF2B5EF4-FFF2-40B4-BE49-F238E27FC236}">
                <a16:creationId xmlns:a16="http://schemas.microsoft.com/office/drawing/2014/main" id="{98DBE123-4F02-4BCE-B79D-2401BA4E54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77530" y="3337009"/>
            <a:ext cx="1898925" cy="69422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25400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s-MX" altLang="en-US" sz="1200" b="1" dirty="0">
                <a:solidFill>
                  <a:schemeClr val="accent6">
                    <a:lumMod val="75000"/>
                  </a:schemeClr>
                </a:solidFill>
                <a:latin typeface="Optima" charset="0"/>
                <a:ea typeface="Optima" charset="0"/>
                <a:cs typeface="Optima" charset="0"/>
              </a:rPr>
              <a:t>Gestión</a:t>
            </a:r>
            <a:r>
              <a:rPr lang="es-MX" altLang="en-US" sz="1200" b="1" dirty="0">
                <a:latin typeface="Optima" charset="0"/>
                <a:ea typeface="Optima" charset="0"/>
                <a:cs typeface="Optima" charset="0"/>
              </a:rPr>
              <a:t> de Información. (SIPLAMUN_SIGEM) </a:t>
            </a:r>
          </a:p>
        </p:txBody>
      </p:sp>
      <p:sp>
        <p:nvSpPr>
          <p:cNvPr id="15" name="Rectángulo 2">
            <a:extLst>
              <a:ext uri="{FF2B5EF4-FFF2-40B4-BE49-F238E27FC236}">
                <a16:creationId xmlns:a16="http://schemas.microsoft.com/office/drawing/2014/main" id="{62EA6B7A-3B25-4D9C-9245-B2491A077E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02470" y="2553600"/>
            <a:ext cx="1639466" cy="56248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25400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s-MX" altLang="en-US" sz="1200" b="1" dirty="0">
                <a:solidFill>
                  <a:schemeClr val="accent6">
                    <a:lumMod val="75000"/>
                  </a:schemeClr>
                </a:solidFill>
                <a:latin typeface="Optima" charset="0"/>
                <a:ea typeface="Optima" charset="0"/>
                <a:cs typeface="Optima" charset="0"/>
              </a:rPr>
              <a:t>Instrumentos</a:t>
            </a:r>
            <a:r>
              <a:rPr lang="es-MX" altLang="en-US" sz="1200" b="1" dirty="0">
                <a:latin typeface="Optima" charset="0"/>
                <a:ea typeface="Optima" charset="0"/>
                <a:cs typeface="Optima" charset="0"/>
              </a:rPr>
              <a:t> de Planeación Territorial.</a:t>
            </a:r>
          </a:p>
        </p:txBody>
      </p:sp>
      <p:sp>
        <p:nvSpPr>
          <p:cNvPr id="16" name="Rectángulo 1">
            <a:extLst>
              <a:ext uri="{FF2B5EF4-FFF2-40B4-BE49-F238E27FC236}">
                <a16:creationId xmlns:a16="http://schemas.microsoft.com/office/drawing/2014/main" id="{E97BA032-5A25-4287-A2A6-D18E3F03C1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53064" y="1690639"/>
            <a:ext cx="1878347" cy="598634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25400">
            <a:noFill/>
            <a:miter lim="800000"/>
            <a:headEnd/>
            <a:tailEnd/>
          </a:ln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sym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sym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sym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sym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es-ES_tradnl" sz="1200" b="1" dirty="0">
                <a:latin typeface="Optima" charset="0"/>
                <a:ea typeface="Optima" charset="0"/>
                <a:cs typeface="Optima" charset="0"/>
              </a:rPr>
              <a:t>Alineamiento a PMD, PED, PND, ODS. </a:t>
            </a:r>
            <a:endParaRPr lang="es-ES_tradnl" sz="1200" b="1" dirty="0">
              <a:solidFill>
                <a:srgbClr val="840000"/>
              </a:solidFill>
              <a:latin typeface="Optima" charset="0"/>
              <a:ea typeface="Optima" charset="0"/>
              <a:cs typeface="Optima" charset="0"/>
            </a:endParaRPr>
          </a:p>
        </p:txBody>
      </p:sp>
      <p:sp>
        <p:nvSpPr>
          <p:cNvPr id="17" name="Rectángulo 4">
            <a:extLst>
              <a:ext uri="{FF2B5EF4-FFF2-40B4-BE49-F238E27FC236}">
                <a16:creationId xmlns:a16="http://schemas.microsoft.com/office/drawing/2014/main" id="{EA08BA2A-2F0D-4115-A02C-5FEC8B2E80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44133" y="1701759"/>
            <a:ext cx="1400175" cy="466725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25400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s-MX" altLang="en-US" sz="1200" b="1" dirty="0">
                <a:latin typeface="Optima" charset="0"/>
                <a:ea typeface="Optima" charset="0"/>
                <a:cs typeface="Optima" charset="0"/>
              </a:rPr>
              <a:t>Visión de </a:t>
            </a:r>
            <a:r>
              <a:rPr lang="es-MX" altLang="en-US" sz="1200" b="1" dirty="0">
                <a:solidFill>
                  <a:schemeClr val="accent6">
                    <a:lumMod val="75000"/>
                  </a:schemeClr>
                </a:solidFill>
                <a:latin typeface="Optima" charset="0"/>
                <a:ea typeface="Optima" charset="0"/>
                <a:cs typeface="Optima" charset="0"/>
              </a:rPr>
              <a:t>Largo Plazo</a:t>
            </a:r>
            <a:r>
              <a:rPr lang="es-MX" altLang="en-US" sz="1200" b="1" dirty="0">
                <a:latin typeface="Optima" charset="0"/>
                <a:ea typeface="Optima" charset="0"/>
                <a:cs typeface="Optima" charset="0"/>
              </a:rPr>
              <a:t>.</a:t>
            </a:r>
          </a:p>
        </p:txBody>
      </p:sp>
      <p:sp>
        <p:nvSpPr>
          <p:cNvPr id="18" name="Elipse 68">
            <a:extLst>
              <a:ext uri="{FF2B5EF4-FFF2-40B4-BE49-F238E27FC236}">
                <a16:creationId xmlns:a16="http://schemas.microsoft.com/office/drawing/2014/main" id="{E470D8E2-4CE8-410F-A807-3172913C70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04020" y="1618726"/>
            <a:ext cx="3687342" cy="3422207"/>
          </a:xfrm>
          <a:prstGeom prst="ellipse">
            <a:avLst/>
          </a:prstGeom>
          <a:noFill/>
          <a:ln w="57150">
            <a:solidFill>
              <a:schemeClr val="bg1">
                <a:lumMod val="50000"/>
              </a:schemeClr>
            </a:solidFill>
            <a:round/>
            <a:headEnd/>
            <a:tailEnd/>
          </a:ln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sym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sym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sym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sym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es-MX" altLang="en-US" sz="1200">
              <a:solidFill>
                <a:schemeClr val="tx1">
                  <a:lumMod val="50000"/>
                  <a:lumOff val="50000"/>
                </a:schemeClr>
              </a:solidFill>
              <a:latin typeface="Optima" charset="0"/>
              <a:ea typeface="Optima" charset="0"/>
              <a:cs typeface="Optima" charset="0"/>
            </a:endParaRPr>
          </a:p>
        </p:txBody>
      </p: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170AEA40-6616-4409-94EE-4EA175AF70C3}"/>
              </a:ext>
            </a:extLst>
          </p:cNvPr>
          <p:cNvCxnSpPr>
            <a:cxnSpLocks/>
            <a:stCxn id="17" idx="3"/>
            <a:endCxn id="12" idx="1"/>
          </p:cNvCxnSpPr>
          <p:nvPr/>
        </p:nvCxnSpPr>
        <p:spPr>
          <a:xfrm>
            <a:off x="3844308" y="1935122"/>
            <a:ext cx="2388080" cy="2616757"/>
          </a:xfrm>
          <a:prstGeom prst="line">
            <a:avLst/>
          </a:prstGeom>
          <a:ln>
            <a:solidFill>
              <a:srgbClr val="56A8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FEA7B2E5-4B73-4396-AD9D-352C349E8319}"/>
              </a:ext>
            </a:extLst>
          </p:cNvPr>
          <p:cNvCxnSpPr>
            <a:stCxn id="17" idx="3"/>
            <a:endCxn id="9" idx="0"/>
          </p:cNvCxnSpPr>
          <p:nvPr/>
        </p:nvCxnSpPr>
        <p:spPr>
          <a:xfrm>
            <a:off x="3844308" y="1935122"/>
            <a:ext cx="1132895" cy="3091754"/>
          </a:xfrm>
          <a:prstGeom prst="line">
            <a:avLst/>
          </a:prstGeom>
          <a:ln>
            <a:solidFill>
              <a:srgbClr val="56A8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B0812FE7-B870-496A-9C00-F41832D2A9A6}"/>
              </a:ext>
            </a:extLst>
          </p:cNvPr>
          <p:cNvCxnSpPr>
            <a:stCxn id="17" idx="3"/>
            <a:endCxn id="10" idx="3"/>
          </p:cNvCxnSpPr>
          <p:nvPr/>
        </p:nvCxnSpPr>
        <p:spPr>
          <a:xfrm flipH="1">
            <a:off x="3726227" y="1935122"/>
            <a:ext cx="118081" cy="2685096"/>
          </a:xfrm>
          <a:prstGeom prst="line">
            <a:avLst/>
          </a:prstGeom>
          <a:ln>
            <a:solidFill>
              <a:srgbClr val="56A8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cto 22">
            <a:extLst>
              <a:ext uri="{FF2B5EF4-FFF2-40B4-BE49-F238E27FC236}">
                <a16:creationId xmlns:a16="http://schemas.microsoft.com/office/drawing/2014/main" id="{5E83935B-6643-4D4C-958B-C011F64876B0}"/>
              </a:ext>
            </a:extLst>
          </p:cNvPr>
          <p:cNvCxnSpPr>
            <a:cxnSpLocks/>
            <a:stCxn id="17" idx="3"/>
            <a:endCxn id="13" idx="1"/>
          </p:cNvCxnSpPr>
          <p:nvPr/>
        </p:nvCxnSpPr>
        <p:spPr>
          <a:xfrm>
            <a:off x="3844308" y="1935122"/>
            <a:ext cx="2933222" cy="1748997"/>
          </a:xfrm>
          <a:prstGeom prst="line">
            <a:avLst/>
          </a:prstGeom>
          <a:ln>
            <a:solidFill>
              <a:srgbClr val="56A8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cto 23">
            <a:extLst>
              <a:ext uri="{FF2B5EF4-FFF2-40B4-BE49-F238E27FC236}">
                <a16:creationId xmlns:a16="http://schemas.microsoft.com/office/drawing/2014/main" id="{BF6FE5E0-628D-497E-9BD8-64E7762F4CC3}"/>
              </a:ext>
            </a:extLst>
          </p:cNvPr>
          <p:cNvCxnSpPr>
            <a:stCxn id="17" idx="3"/>
            <a:endCxn id="15" idx="1"/>
          </p:cNvCxnSpPr>
          <p:nvPr/>
        </p:nvCxnSpPr>
        <p:spPr>
          <a:xfrm>
            <a:off x="3844308" y="1935122"/>
            <a:ext cx="2858162" cy="899718"/>
          </a:xfrm>
          <a:prstGeom prst="line">
            <a:avLst/>
          </a:prstGeom>
          <a:ln>
            <a:solidFill>
              <a:srgbClr val="56A8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cto 24">
            <a:extLst>
              <a:ext uri="{FF2B5EF4-FFF2-40B4-BE49-F238E27FC236}">
                <a16:creationId xmlns:a16="http://schemas.microsoft.com/office/drawing/2014/main" id="{F50DF6EA-C329-446E-B535-5B5053B31D44}"/>
              </a:ext>
            </a:extLst>
          </p:cNvPr>
          <p:cNvCxnSpPr>
            <a:cxnSpLocks/>
            <a:stCxn id="17" idx="3"/>
            <a:endCxn id="16" idx="1"/>
          </p:cNvCxnSpPr>
          <p:nvPr/>
        </p:nvCxnSpPr>
        <p:spPr>
          <a:xfrm>
            <a:off x="3844308" y="1935122"/>
            <a:ext cx="2308756" cy="54834"/>
          </a:xfrm>
          <a:prstGeom prst="line">
            <a:avLst/>
          </a:prstGeom>
          <a:ln>
            <a:solidFill>
              <a:srgbClr val="56A8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cto 25">
            <a:extLst>
              <a:ext uri="{FF2B5EF4-FFF2-40B4-BE49-F238E27FC236}">
                <a16:creationId xmlns:a16="http://schemas.microsoft.com/office/drawing/2014/main" id="{F2F64786-A2E8-43F6-8868-46028C207C9B}"/>
              </a:ext>
            </a:extLst>
          </p:cNvPr>
          <p:cNvCxnSpPr>
            <a:stCxn id="17" idx="3"/>
            <a:endCxn id="6" idx="2"/>
          </p:cNvCxnSpPr>
          <p:nvPr/>
        </p:nvCxnSpPr>
        <p:spPr>
          <a:xfrm flipV="1">
            <a:off x="3844308" y="1620844"/>
            <a:ext cx="1175861" cy="314278"/>
          </a:xfrm>
          <a:prstGeom prst="line">
            <a:avLst/>
          </a:prstGeom>
          <a:ln>
            <a:solidFill>
              <a:srgbClr val="56A8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cto 26">
            <a:extLst>
              <a:ext uri="{FF2B5EF4-FFF2-40B4-BE49-F238E27FC236}">
                <a16:creationId xmlns:a16="http://schemas.microsoft.com/office/drawing/2014/main" id="{74ED68B6-C2F7-4FEF-BCA8-7A099216B88F}"/>
              </a:ext>
            </a:extLst>
          </p:cNvPr>
          <p:cNvCxnSpPr>
            <a:stCxn id="17" idx="3"/>
            <a:endCxn id="8" idx="3"/>
          </p:cNvCxnSpPr>
          <p:nvPr/>
        </p:nvCxnSpPr>
        <p:spPr>
          <a:xfrm flipH="1">
            <a:off x="3127627" y="1935122"/>
            <a:ext cx="716681" cy="1731559"/>
          </a:xfrm>
          <a:prstGeom prst="line">
            <a:avLst/>
          </a:prstGeom>
          <a:ln>
            <a:solidFill>
              <a:srgbClr val="56A8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cto 27">
            <a:extLst>
              <a:ext uri="{FF2B5EF4-FFF2-40B4-BE49-F238E27FC236}">
                <a16:creationId xmlns:a16="http://schemas.microsoft.com/office/drawing/2014/main" id="{B962DF96-A2E0-4D13-B199-873C25031641}"/>
              </a:ext>
            </a:extLst>
          </p:cNvPr>
          <p:cNvCxnSpPr>
            <a:stCxn id="17" idx="3"/>
            <a:endCxn id="7" idx="3"/>
          </p:cNvCxnSpPr>
          <p:nvPr/>
        </p:nvCxnSpPr>
        <p:spPr>
          <a:xfrm flipH="1">
            <a:off x="3202688" y="1935122"/>
            <a:ext cx="641620" cy="811107"/>
          </a:xfrm>
          <a:prstGeom prst="line">
            <a:avLst/>
          </a:prstGeom>
          <a:ln>
            <a:solidFill>
              <a:srgbClr val="56A8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recto 28">
            <a:extLst>
              <a:ext uri="{FF2B5EF4-FFF2-40B4-BE49-F238E27FC236}">
                <a16:creationId xmlns:a16="http://schemas.microsoft.com/office/drawing/2014/main" id="{F6FD8F49-A909-4968-BCE2-F6631D9AFC19}"/>
              </a:ext>
            </a:extLst>
          </p:cNvPr>
          <p:cNvCxnSpPr>
            <a:cxnSpLocks/>
            <a:stCxn id="6" idx="2"/>
            <a:endCxn id="16" idx="1"/>
          </p:cNvCxnSpPr>
          <p:nvPr/>
        </p:nvCxnSpPr>
        <p:spPr>
          <a:xfrm>
            <a:off x="5020169" y="1620844"/>
            <a:ext cx="1132895" cy="369112"/>
          </a:xfrm>
          <a:prstGeom prst="line">
            <a:avLst/>
          </a:prstGeom>
          <a:ln>
            <a:solidFill>
              <a:srgbClr val="56A8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cto 29">
            <a:extLst>
              <a:ext uri="{FF2B5EF4-FFF2-40B4-BE49-F238E27FC236}">
                <a16:creationId xmlns:a16="http://schemas.microsoft.com/office/drawing/2014/main" id="{B716B133-7096-46BA-A8FE-CD532FA37412}"/>
              </a:ext>
            </a:extLst>
          </p:cNvPr>
          <p:cNvCxnSpPr>
            <a:stCxn id="6" idx="2"/>
            <a:endCxn id="15" idx="1"/>
          </p:cNvCxnSpPr>
          <p:nvPr/>
        </p:nvCxnSpPr>
        <p:spPr>
          <a:xfrm>
            <a:off x="5020169" y="1620844"/>
            <a:ext cx="1682301" cy="1213996"/>
          </a:xfrm>
          <a:prstGeom prst="line">
            <a:avLst/>
          </a:prstGeom>
          <a:ln>
            <a:solidFill>
              <a:srgbClr val="56A8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 recto 30">
            <a:extLst>
              <a:ext uri="{FF2B5EF4-FFF2-40B4-BE49-F238E27FC236}">
                <a16:creationId xmlns:a16="http://schemas.microsoft.com/office/drawing/2014/main" id="{75B64CEC-1B45-43C6-A87E-AC977C2D1103}"/>
              </a:ext>
            </a:extLst>
          </p:cNvPr>
          <p:cNvCxnSpPr>
            <a:cxnSpLocks/>
            <a:stCxn id="6" idx="2"/>
            <a:endCxn id="13" idx="1"/>
          </p:cNvCxnSpPr>
          <p:nvPr/>
        </p:nvCxnSpPr>
        <p:spPr>
          <a:xfrm>
            <a:off x="5020169" y="1620844"/>
            <a:ext cx="1757361" cy="2063275"/>
          </a:xfrm>
          <a:prstGeom prst="line">
            <a:avLst/>
          </a:prstGeom>
          <a:ln>
            <a:solidFill>
              <a:srgbClr val="56A8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 recto 31">
            <a:extLst>
              <a:ext uri="{FF2B5EF4-FFF2-40B4-BE49-F238E27FC236}">
                <a16:creationId xmlns:a16="http://schemas.microsoft.com/office/drawing/2014/main" id="{E0D5EB0B-2044-44C2-9230-B54DD246923B}"/>
              </a:ext>
            </a:extLst>
          </p:cNvPr>
          <p:cNvCxnSpPr>
            <a:cxnSpLocks/>
            <a:stCxn id="6" idx="2"/>
            <a:endCxn id="12" idx="1"/>
          </p:cNvCxnSpPr>
          <p:nvPr/>
        </p:nvCxnSpPr>
        <p:spPr>
          <a:xfrm>
            <a:off x="5020169" y="1620844"/>
            <a:ext cx="1212219" cy="2931035"/>
          </a:xfrm>
          <a:prstGeom prst="line">
            <a:avLst/>
          </a:prstGeom>
          <a:ln>
            <a:solidFill>
              <a:srgbClr val="56A8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ctor recto 32">
            <a:extLst>
              <a:ext uri="{FF2B5EF4-FFF2-40B4-BE49-F238E27FC236}">
                <a16:creationId xmlns:a16="http://schemas.microsoft.com/office/drawing/2014/main" id="{55F8A3D2-8A10-42DD-B361-1C59D97D2773}"/>
              </a:ext>
            </a:extLst>
          </p:cNvPr>
          <p:cNvCxnSpPr>
            <a:stCxn id="6" idx="2"/>
            <a:endCxn id="9" idx="0"/>
          </p:cNvCxnSpPr>
          <p:nvPr/>
        </p:nvCxnSpPr>
        <p:spPr>
          <a:xfrm flipH="1">
            <a:off x="4977203" y="1620844"/>
            <a:ext cx="42966" cy="3406032"/>
          </a:xfrm>
          <a:prstGeom prst="line">
            <a:avLst/>
          </a:prstGeom>
          <a:ln>
            <a:solidFill>
              <a:srgbClr val="56A8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cto 33">
            <a:extLst>
              <a:ext uri="{FF2B5EF4-FFF2-40B4-BE49-F238E27FC236}">
                <a16:creationId xmlns:a16="http://schemas.microsoft.com/office/drawing/2014/main" id="{A5CBB746-9DEA-4DD0-8BCB-85A3D1E3820A}"/>
              </a:ext>
            </a:extLst>
          </p:cNvPr>
          <p:cNvCxnSpPr>
            <a:stCxn id="6" idx="2"/>
            <a:endCxn id="10" idx="3"/>
          </p:cNvCxnSpPr>
          <p:nvPr/>
        </p:nvCxnSpPr>
        <p:spPr>
          <a:xfrm flipH="1">
            <a:off x="3726227" y="1620844"/>
            <a:ext cx="1293942" cy="2999374"/>
          </a:xfrm>
          <a:prstGeom prst="line">
            <a:avLst/>
          </a:prstGeom>
          <a:ln>
            <a:solidFill>
              <a:srgbClr val="56A8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cto 34">
            <a:extLst>
              <a:ext uri="{FF2B5EF4-FFF2-40B4-BE49-F238E27FC236}">
                <a16:creationId xmlns:a16="http://schemas.microsoft.com/office/drawing/2014/main" id="{958C3800-919C-4D9E-BCC5-813EE14A2570}"/>
              </a:ext>
            </a:extLst>
          </p:cNvPr>
          <p:cNvCxnSpPr>
            <a:stCxn id="6" idx="2"/>
            <a:endCxn id="8" idx="3"/>
          </p:cNvCxnSpPr>
          <p:nvPr/>
        </p:nvCxnSpPr>
        <p:spPr>
          <a:xfrm flipH="1">
            <a:off x="3127627" y="1620844"/>
            <a:ext cx="1892542" cy="2045837"/>
          </a:xfrm>
          <a:prstGeom prst="line">
            <a:avLst/>
          </a:prstGeom>
          <a:ln>
            <a:solidFill>
              <a:srgbClr val="56A8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ector recto 35">
            <a:extLst>
              <a:ext uri="{FF2B5EF4-FFF2-40B4-BE49-F238E27FC236}">
                <a16:creationId xmlns:a16="http://schemas.microsoft.com/office/drawing/2014/main" id="{6257E0F8-531F-4489-9839-D24925E6108C}"/>
              </a:ext>
            </a:extLst>
          </p:cNvPr>
          <p:cNvCxnSpPr>
            <a:stCxn id="6" idx="2"/>
            <a:endCxn id="7" idx="3"/>
          </p:cNvCxnSpPr>
          <p:nvPr/>
        </p:nvCxnSpPr>
        <p:spPr>
          <a:xfrm flipH="1">
            <a:off x="3202688" y="1620844"/>
            <a:ext cx="1817481" cy="1125385"/>
          </a:xfrm>
          <a:prstGeom prst="line">
            <a:avLst/>
          </a:prstGeom>
          <a:ln>
            <a:solidFill>
              <a:srgbClr val="56A8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ector recto 36">
            <a:extLst>
              <a:ext uri="{FF2B5EF4-FFF2-40B4-BE49-F238E27FC236}">
                <a16:creationId xmlns:a16="http://schemas.microsoft.com/office/drawing/2014/main" id="{C16F3A9D-1789-4E0F-9C84-7C232597A42F}"/>
              </a:ext>
            </a:extLst>
          </p:cNvPr>
          <p:cNvCxnSpPr>
            <a:cxnSpLocks/>
            <a:stCxn id="16" idx="1"/>
            <a:endCxn id="7" idx="3"/>
          </p:cNvCxnSpPr>
          <p:nvPr/>
        </p:nvCxnSpPr>
        <p:spPr>
          <a:xfrm flipH="1">
            <a:off x="3202688" y="1989956"/>
            <a:ext cx="2950376" cy="756273"/>
          </a:xfrm>
          <a:prstGeom prst="line">
            <a:avLst/>
          </a:prstGeom>
          <a:ln>
            <a:solidFill>
              <a:srgbClr val="56A8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ector recto 37">
            <a:extLst>
              <a:ext uri="{FF2B5EF4-FFF2-40B4-BE49-F238E27FC236}">
                <a16:creationId xmlns:a16="http://schemas.microsoft.com/office/drawing/2014/main" id="{9A8BCE5B-F56C-4B6B-BE4A-3469D5B19C59}"/>
              </a:ext>
            </a:extLst>
          </p:cNvPr>
          <p:cNvCxnSpPr>
            <a:cxnSpLocks/>
            <a:stCxn id="16" idx="1"/>
            <a:endCxn id="8" idx="3"/>
          </p:cNvCxnSpPr>
          <p:nvPr/>
        </p:nvCxnSpPr>
        <p:spPr>
          <a:xfrm flipH="1">
            <a:off x="3127627" y="1989956"/>
            <a:ext cx="3025437" cy="1676725"/>
          </a:xfrm>
          <a:prstGeom prst="line">
            <a:avLst/>
          </a:prstGeom>
          <a:ln>
            <a:solidFill>
              <a:srgbClr val="56A8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ector recto 38">
            <a:extLst>
              <a:ext uri="{FF2B5EF4-FFF2-40B4-BE49-F238E27FC236}">
                <a16:creationId xmlns:a16="http://schemas.microsoft.com/office/drawing/2014/main" id="{F9D8A5FD-D3C4-4E3B-A6D3-66AC62FCDF9E}"/>
              </a:ext>
            </a:extLst>
          </p:cNvPr>
          <p:cNvCxnSpPr>
            <a:cxnSpLocks/>
            <a:stCxn id="16" idx="1"/>
            <a:endCxn id="10" idx="3"/>
          </p:cNvCxnSpPr>
          <p:nvPr/>
        </p:nvCxnSpPr>
        <p:spPr>
          <a:xfrm flipH="1">
            <a:off x="3726227" y="1989956"/>
            <a:ext cx="2426837" cy="2630262"/>
          </a:xfrm>
          <a:prstGeom prst="line">
            <a:avLst/>
          </a:prstGeom>
          <a:ln>
            <a:solidFill>
              <a:srgbClr val="56A8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ector recto 39">
            <a:extLst>
              <a:ext uri="{FF2B5EF4-FFF2-40B4-BE49-F238E27FC236}">
                <a16:creationId xmlns:a16="http://schemas.microsoft.com/office/drawing/2014/main" id="{3B5920CB-F21F-4A37-86EF-BEEB68D836BD}"/>
              </a:ext>
            </a:extLst>
          </p:cNvPr>
          <p:cNvCxnSpPr>
            <a:cxnSpLocks/>
            <a:stCxn id="16" idx="1"/>
            <a:endCxn id="9" idx="0"/>
          </p:cNvCxnSpPr>
          <p:nvPr/>
        </p:nvCxnSpPr>
        <p:spPr>
          <a:xfrm flipH="1">
            <a:off x="4977203" y="1989956"/>
            <a:ext cx="1175861" cy="3036920"/>
          </a:xfrm>
          <a:prstGeom prst="line">
            <a:avLst/>
          </a:prstGeom>
          <a:ln>
            <a:solidFill>
              <a:srgbClr val="56A8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ector recto 40">
            <a:extLst>
              <a:ext uri="{FF2B5EF4-FFF2-40B4-BE49-F238E27FC236}">
                <a16:creationId xmlns:a16="http://schemas.microsoft.com/office/drawing/2014/main" id="{65791724-B0CC-474A-83F9-C06E242638BE}"/>
              </a:ext>
            </a:extLst>
          </p:cNvPr>
          <p:cNvCxnSpPr>
            <a:cxnSpLocks/>
            <a:stCxn id="16" idx="1"/>
            <a:endCxn id="12" idx="1"/>
          </p:cNvCxnSpPr>
          <p:nvPr/>
        </p:nvCxnSpPr>
        <p:spPr>
          <a:xfrm>
            <a:off x="6153064" y="1989956"/>
            <a:ext cx="79324" cy="2561923"/>
          </a:xfrm>
          <a:prstGeom prst="line">
            <a:avLst/>
          </a:prstGeom>
          <a:ln>
            <a:solidFill>
              <a:srgbClr val="56A8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ector recto 41">
            <a:extLst>
              <a:ext uri="{FF2B5EF4-FFF2-40B4-BE49-F238E27FC236}">
                <a16:creationId xmlns:a16="http://schemas.microsoft.com/office/drawing/2014/main" id="{BA6883B8-A2B2-41AB-9C29-E3682D3A7199}"/>
              </a:ext>
            </a:extLst>
          </p:cNvPr>
          <p:cNvCxnSpPr>
            <a:cxnSpLocks/>
            <a:stCxn id="16" idx="1"/>
            <a:endCxn id="13" idx="1"/>
          </p:cNvCxnSpPr>
          <p:nvPr/>
        </p:nvCxnSpPr>
        <p:spPr>
          <a:xfrm>
            <a:off x="6153064" y="1989956"/>
            <a:ext cx="624466" cy="1694163"/>
          </a:xfrm>
          <a:prstGeom prst="line">
            <a:avLst/>
          </a:prstGeom>
          <a:ln>
            <a:solidFill>
              <a:srgbClr val="56A8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ector recto 42">
            <a:extLst>
              <a:ext uri="{FF2B5EF4-FFF2-40B4-BE49-F238E27FC236}">
                <a16:creationId xmlns:a16="http://schemas.microsoft.com/office/drawing/2014/main" id="{8931F7E0-0DAC-491F-BD15-FD010FB1405B}"/>
              </a:ext>
            </a:extLst>
          </p:cNvPr>
          <p:cNvCxnSpPr>
            <a:cxnSpLocks/>
            <a:stCxn id="16" idx="1"/>
            <a:endCxn id="15" idx="1"/>
          </p:cNvCxnSpPr>
          <p:nvPr/>
        </p:nvCxnSpPr>
        <p:spPr>
          <a:xfrm>
            <a:off x="6153064" y="1989956"/>
            <a:ext cx="549406" cy="844884"/>
          </a:xfrm>
          <a:prstGeom prst="line">
            <a:avLst/>
          </a:prstGeom>
          <a:ln>
            <a:solidFill>
              <a:srgbClr val="56A8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ector recto 43">
            <a:extLst>
              <a:ext uri="{FF2B5EF4-FFF2-40B4-BE49-F238E27FC236}">
                <a16:creationId xmlns:a16="http://schemas.microsoft.com/office/drawing/2014/main" id="{906A5349-A599-466A-BC6D-641D5A4A1B0E}"/>
              </a:ext>
            </a:extLst>
          </p:cNvPr>
          <p:cNvCxnSpPr>
            <a:stCxn id="15" idx="1"/>
            <a:endCxn id="10" idx="3"/>
          </p:cNvCxnSpPr>
          <p:nvPr/>
        </p:nvCxnSpPr>
        <p:spPr>
          <a:xfrm flipH="1">
            <a:off x="3726227" y="2834840"/>
            <a:ext cx="2976243" cy="1785378"/>
          </a:xfrm>
          <a:prstGeom prst="line">
            <a:avLst/>
          </a:prstGeom>
          <a:ln>
            <a:solidFill>
              <a:srgbClr val="56A8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ector recto 44">
            <a:extLst>
              <a:ext uri="{FF2B5EF4-FFF2-40B4-BE49-F238E27FC236}">
                <a16:creationId xmlns:a16="http://schemas.microsoft.com/office/drawing/2014/main" id="{91CDE3EF-C1C0-4540-8B57-7152C58123F8}"/>
              </a:ext>
            </a:extLst>
          </p:cNvPr>
          <p:cNvCxnSpPr>
            <a:stCxn id="15" idx="1"/>
            <a:endCxn id="9" idx="0"/>
          </p:cNvCxnSpPr>
          <p:nvPr/>
        </p:nvCxnSpPr>
        <p:spPr>
          <a:xfrm flipH="1">
            <a:off x="4977203" y="2834840"/>
            <a:ext cx="1725267" cy="2192036"/>
          </a:xfrm>
          <a:prstGeom prst="line">
            <a:avLst/>
          </a:prstGeom>
          <a:ln>
            <a:solidFill>
              <a:srgbClr val="56A8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recto 45">
            <a:extLst>
              <a:ext uri="{FF2B5EF4-FFF2-40B4-BE49-F238E27FC236}">
                <a16:creationId xmlns:a16="http://schemas.microsoft.com/office/drawing/2014/main" id="{C4225436-6ADF-416A-9E3E-3D6F7FD6AB6A}"/>
              </a:ext>
            </a:extLst>
          </p:cNvPr>
          <p:cNvCxnSpPr>
            <a:stCxn id="15" idx="1"/>
            <a:endCxn id="8" idx="3"/>
          </p:cNvCxnSpPr>
          <p:nvPr/>
        </p:nvCxnSpPr>
        <p:spPr>
          <a:xfrm flipH="1">
            <a:off x="3127627" y="2834840"/>
            <a:ext cx="3574843" cy="831841"/>
          </a:xfrm>
          <a:prstGeom prst="line">
            <a:avLst/>
          </a:prstGeom>
          <a:ln>
            <a:solidFill>
              <a:srgbClr val="56A8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ector recto 46">
            <a:extLst>
              <a:ext uri="{FF2B5EF4-FFF2-40B4-BE49-F238E27FC236}">
                <a16:creationId xmlns:a16="http://schemas.microsoft.com/office/drawing/2014/main" id="{EA9C1AF3-6A68-4C7B-83D6-7B02F212CA90}"/>
              </a:ext>
            </a:extLst>
          </p:cNvPr>
          <p:cNvCxnSpPr>
            <a:stCxn id="15" idx="1"/>
            <a:endCxn id="7" idx="3"/>
          </p:cNvCxnSpPr>
          <p:nvPr/>
        </p:nvCxnSpPr>
        <p:spPr>
          <a:xfrm flipH="1" flipV="1">
            <a:off x="3202688" y="2746229"/>
            <a:ext cx="3499782" cy="88611"/>
          </a:xfrm>
          <a:prstGeom prst="line">
            <a:avLst/>
          </a:prstGeom>
          <a:ln>
            <a:solidFill>
              <a:srgbClr val="56A8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ector recto 47">
            <a:extLst>
              <a:ext uri="{FF2B5EF4-FFF2-40B4-BE49-F238E27FC236}">
                <a16:creationId xmlns:a16="http://schemas.microsoft.com/office/drawing/2014/main" id="{D489060F-792A-464E-9833-D23710D7021B}"/>
              </a:ext>
            </a:extLst>
          </p:cNvPr>
          <p:cNvCxnSpPr>
            <a:cxnSpLocks/>
            <a:stCxn id="15" idx="1"/>
            <a:endCxn id="13" idx="1"/>
          </p:cNvCxnSpPr>
          <p:nvPr/>
        </p:nvCxnSpPr>
        <p:spPr>
          <a:xfrm>
            <a:off x="6702470" y="2834840"/>
            <a:ext cx="75060" cy="849279"/>
          </a:xfrm>
          <a:prstGeom prst="line">
            <a:avLst/>
          </a:prstGeom>
          <a:ln>
            <a:solidFill>
              <a:srgbClr val="56A8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recto 48">
            <a:extLst>
              <a:ext uri="{FF2B5EF4-FFF2-40B4-BE49-F238E27FC236}">
                <a16:creationId xmlns:a16="http://schemas.microsoft.com/office/drawing/2014/main" id="{A78A25B9-93DA-43C3-954D-ADCEA6820D13}"/>
              </a:ext>
            </a:extLst>
          </p:cNvPr>
          <p:cNvCxnSpPr>
            <a:cxnSpLocks/>
            <a:stCxn id="15" idx="1"/>
            <a:endCxn id="12" idx="1"/>
          </p:cNvCxnSpPr>
          <p:nvPr/>
        </p:nvCxnSpPr>
        <p:spPr>
          <a:xfrm flipH="1">
            <a:off x="6232388" y="2834840"/>
            <a:ext cx="470082" cy="1717039"/>
          </a:xfrm>
          <a:prstGeom prst="line">
            <a:avLst/>
          </a:prstGeom>
          <a:ln>
            <a:solidFill>
              <a:srgbClr val="56A8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ector recto 49">
            <a:extLst>
              <a:ext uri="{FF2B5EF4-FFF2-40B4-BE49-F238E27FC236}">
                <a16:creationId xmlns:a16="http://schemas.microsoft.com/office/drawing/2014/main" id="{13CC4472-C0E0-4AA5-9167-BCCE818F395A}"/>
              </a:ext>
            </a:extLst>
          </p:cNvPr>
          <p:cNvCxnSpPr>
            <a:cxnSpLocks/>
            <a:stCxn id="13" idx="1"/>
            <a:endCxn id="9" idx="0"/>
          </p:cNvCxnSpPr>
          <p:nvPr/>
        </p:nvCxnSpPr>
        <p:spPr>
          <a:xfrm flipH="1">
            <a:off x="4977203" y="3684119"/>
            <a:ext cx="1800327" cy="1342757"/>
          </a:xfrm>
          <a:prstGeom prst="line">
            <a:avLst/>
          </a:prstGeom>
          <a:ln>
            <a:solidFill>
              <a:srgbClr val="56A8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ector recto 50">
            <a:extLst>
              <a:ext uri="{FF2B5EF4-FFF2-40B4-BE49-F238E27FC236}">
                <a16:creationId xmlns:a16="http://schemas.microsoft.com/office/drawing/2014/main" id="{DECA57F4-0A27-4147-8437-2AF7FCC04387}"/>
              </a:ext>
            </a:extLst>
          </p:cNvPr>
          <p:cNvCxnSpPr>
            <a:cxnSpLocks/>
            <a:stCxn id="13" idx="1"/>
            <a:endCxn id="12" idx="1"/>
          </p:cNvCxnSpPr>
          <p:nvPr/>
        </p:nvCxnSpPr>
        <p:spPr>
          <a:xfrm flipH="1">
            <a:off x="6232388" y="3684119"/>
            <a:ext cx="545142" cy="867760"/>
          </a:xfrm>
          <a:prstGeom prst="line">
            <a:avLst/>
          </a:prstGeom>
          <a:ln>
            <a:solidFill>
              <a:srgbClr val="56A8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ector recto 51">
            <a:extLst>
              <a:ext uri="{FF2B5EF4-FFF2-40B4-BE49-F238E27FC236}">
                <a16:creationId xmlns:a16="http://schemas.microsoft.com/office/drawing/2014/main" id="{C995E068-409F-4442-9641-7E00B72D07FF}"/>
              </a:ext>
            </a:extLst>
          </p:cNvPr>
          <p:cNvCxnSpPr>
            <a:cxnSpLocks/>
            <a:stCxn id="12" idx="1"/>
            <a:endCxn id="10" idx="3"/>
          </p:cNvCxnSpPr>
          <p:nvPr/>
        </p:nvCxnSpPr>
        <p:spPr>
          <a:xfrm flipH="1">
            <a:off x="3726227" y="4551879"/>
            <a:ext cx="2506161" cy="68339"/>
          </a:xfrm>
          <a:prstGeom prst="line">
            <a:avLst/>
          </a:prstGeom>
          <a:ln>
            <a:solidFill>
              <a:srgbClr val="56A8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ector recto 52">
            <a:extLst>
              <a:ext uri="{FF2B5EF4-FFF2-40B4-BE49-F238E27FC236}">
                <a16:creationId xmlns:a16="http://schemas.microsoft.com/office/drawing/2014/main" id="{C09046CD-C76F-4438-8087-CFBA3AD1FBAA}"/>
              </a:ext>
            </a:extLst>
          </p:cNvPr>
          <p:cNvCxnSpPr>
            <a:cxnSpLocks/>
            <a:stCxn id="12" idx="1"/>
            <a:endCxn id="9" idx="0"/>
          </p:cNvCxnSpPr>
          <p:nvPr/>
        </p:nvCxnSpPr>
        <p:spPr>
          <a:xfrm flipH="1">
            <a:off x="4977203" y="4551879"/>
            <a:ext cx="1255185" cy="474997"/>
          </a:xfrm>
          <a:prstGeom prst="line">
            <a:avLst/>
          </a:prstGeom>
          <a:ln>
            <a:solidFill>
              <a:srgbClr val="56A8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ector recto 53">
            <a:extLst>
              <a:ext uri="{FF2B5EF4-FFF2-40B4-BE49-F238E27FC236}">
                <a16:creationId xmlns:a16="http://schemas.microsoft.com/office/drawing/2014/main" id="{6B43BEB1-2EED-4F4A-AB98-AFFCC68B4F65}"/>
              </a:ext>
            </a:extLst>
          </p:cNvPr>
          <p:cNvCxnSpPr>
            <a:cxnSpLocks/>
            <a:stCxn id="12" idx="1"/>
            <a:endCxn id="8" idx="3"/>
          </p:cNvCxnSpPr>
          <p:nvPr/>
        </p:nvCxnSpPr>
        <p:spPr>
          <a:xfrm flipH="1" flipV="1">
            <a:off x="3127627" y="3666681"/>
            <a:ext cx="3104761" cy="885198"/>
          </a:xfrm>
          <a:prstGeom prst="line">
            <a:avLst/>
          </a:prstGeom>
          <a:ln>
            <a:solidFill>
              <a:srgbClr val="56A8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ector recto 54">
            <a:extLst>
              <a:ext uri="{FF2B5EF4-FFF2-40B4-BE49-F238E27FC236}">
                <a16:creationId xmlns:a16="http://schemas.microsoft.com/office/drawing/2014/main" id="{6859A18D-A4D3-49BA-A6BF-DC60DAD56A81}"/>
              </a:ext>
            </a:extLst>
          </p:cNvPr>
          <p:cNvCxnSpPr>
            <a:cxnSpLocks/>
            <a:stCxn id="12" idx="1"/>
            <a:endCxn id="7" idx="3"/>
          </p:cNvCxnSpPr>
          <p:nvPr/>
        </p:nvCxnSpPr>
        <p:spPr>
          <a:xfrm flipH="1" flipV="1">
            <a:off x="3202688" y="2746229"/>
            <a:ext cx="3029700" cy="1805650"/>
          </a:xfrm>
          <a:prstGeom prst="line">
            <a:avLst/>
          </a:prstGeom>
          <a:ln>
            <a:solidFill>
              <a:srgbClr val="56A8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ector recto 55">
            <a:extLst>
              <a:ext uri="{FF2B5EF4-FFF2-40B4-BE49-F238E27FC236}">
                <a16:creationId xmlns:a16="http://schemas.microsoft.com/office/drawing/2014/main" id="{DDBCA267-0F47-47B4-8152-4B3B470FDA76}"/>
              </a:ext>
            </a:extLst>
          </p:cNvPr>
          <p:cNvCxnSpPr>
            <a:stCxn id="9" idx="0"/>
            <a:endCxn id="10" idx="3"/>
          </p:cNvCxnSpPr>
          <p:nvPr/>
        </p:nvCxnSpPr>
        <p:spPr>
          <a:xfrm flipH="1" flipV="1">
            <a:off x="3726227" y="4620218"/>
            <a:ext cx="1250976" cy="406658"/>
          </a:xfrm>
          <a:prstGeom prst="line">
            <a:avLst/>
          </a:prstGeom>
          <a:ln>
            <a:solidFill>
              <a:srgbClr val="56A8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ector recto 56">
            <a:extLst>
              <a:ext uri="{FF2B5EF4-FFF2-40B4-BE49-F238E27FC236}">
                <a16:creationId xmlns:a16="http://schemas.microsoft.com/office/drawing/2014/main" id="{79EB79D4-2FD2-4DCD-99FE-5A2A41139688}"/>
              </a:ext>
            </a:extLst>
          </p:cNvPr>
          <p:cNvCxnSpPr>
            <a:stCxn id="9" idx="0"/>
            <a:endCxn id="8" idx="3"/>
          </p:cNvCxnSpPr>
          <p:nvPr/>
        </p:nvCxnSpPr>
        <p:spPr>
          <a:xfrm flipH="1" flipV="1">
            <a:off x="3127627" y="3666681"/>
            <a:ext cx="1849576" cy="1360195"/>
          </a:xfrm>
          <a:prstGeom prst="line">
            <a:avLst/>
          </a:prstGeom>
          <a:ln>
            <a:solidFill>
              <a:srgbClr val="56A8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ector recto 57">
            <a:extLst>
              <a:ext uri="{FF2B5EF4-FFF2-40B4-BE49-F238E27FC236}">
                <a16:creationId xmlns:a16="http://schemas.microsoft.com/office/drawing/2014/main" id="{BF43086C-F8F5-4331-A331-996675D977EA}"/>
              </a:ext>
            </a:extLst>
          </p:cNvPr>
          <p:cNvCxnSpPr>
            <a:stCxn id="10" idx="3"/>
            <a:endCxn id="8" idx="3"/>
          </p:cNvCxnSpPr>
          <p:nvPr/>
        </p:nvCxnSpPr>
        <p:spPr>
          <a:xfrm flipH="1" flipV="1">
            <a:off x="3127627" y="3666681"/>
            <a:ext cx="598600" cy="953537"/>
          </a:xfrm>
          <a:prstGeom prst="line">
            <a:avLst/>
          </a:prstGeom>
          <a:ln>
            <a:solidFill>
              <a:srgbClr val="56A8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ector recto 58">
            <a:extLst>
              <a:ext uri="{FF2B5EF4-FFF2-40B4-BE49-F238E27FC236}">
                <a16:creationId xmlns:a16="http://schemas.microsoft.com/office/drawing/2014/main" id="{9B55770E-A71E-4602-9A4C-06A469B39F15}"/>
              </a:ext>
            </a:extLst>
          </p:cNvPr>
          <p:cNvCxnSpPr>
            <a:stCxn id="8" idx="3"/>
            <a:endCxn id="7" idx="3"/>
          </p:cNvCxnSpPr>
          <p:nvPr/>
        </p:nvCxnSpPr>
        <p:spPr>
          <a:xfrm flipV="1">
            <a:off x="3127627" y="2746229"/>
            <a:ext cx="75061" cy="920452"/>
          </a:xfrm>
          <a:prstGeom prst="line">
            <a:avLst/>
          </a:prstGeom>
          <a:ln>
            <a:solidFill>
              <a:srgbClr val="56A8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ector recto 59">
            <a:extLst>
              <a:ext uri="{FF2B5EF4-FFF2-40B4-BE49-F238E27FC236}">
                <a16:creationId xmlns:a16="http://schemas.microsoft.com/office/drawing/2014/main" id="{8E3D35A5-B65E-423E-95BE-0FCC651607EC}"/>
              </a:ext>
            </a:extLst>
          </p:cNvPr>
          <p:cNvCxnSpPr>
            <a:cxnSpLocks/>
            <a:stCxn id="13" idx="1"/>
            <a:endCxn id="8" idx="3"/>
          </p:cNvCxnSpPr>
          <p:nvPr/>
        </p:nvCxnSpPr>
        <p:spPr>
          <a:xfrm flipH="1" flipV="1">
            <a:off x="3127627" y="3666681"/>
            <a:ext cx="3649903" cy="17438"/>
          </a:xfrm>
          <a:prstGeom prst="line">
            <a:avLst/>
          </a:prstGeom>
          <a:ln>
            <a:solidFill>
              <a:srgbClr val="56A8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ector recto 60">
            <a:extLst>
              <a:ext uri="{FF2B5EF4-FFF2-40B4-BE49-F238E27FC236}">
                <a16:creationId xmlns:a16="http://schemas.microsoft.com/office/drawing/2014/main" id="{D064EDDB-D567-44FF-BE96-DA609208A34C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3249707" y="2766501"/>
            <a:ext cx="3527823" cy="917618"/>
          </a:xfrm>
          <a:prstGeom prst="line">
            <a:avLst/>
          </a:prstGeom>
          <a:ln>
            <a:solidFill>
              <a:srgbClr val="56A8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ángulo 61">
            <a:extLst>
              <a:ext uri="{FF2B5EF4-FFF2-40B4-BE49-F238E27FC236}">
                <a16:creationId xmlns:a16="http://schemas.microsoft.com/office/drawing/2014/main" id="{086C0BCB-3035-4D8F-8962-924545709232}"/>
              </a:ext>
            </a:extLst>
          </p:cNvPr>
          <p:cNvSpPr/>
          <p:nvPr/>
        </p:nvSpPr>
        <p:spPr>
          <a:xfrm>
            <a:off x="5513344" y="-7558"/>
            <a:ext cx="3630656" cy="307777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r>
              <a:rPr lang="es-ES" sz="1400" b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Factores de la Planeación</a:t>
            </a:r>
            <a:endParaRPr lang="es-MX" sz="1400" b="1" dirty="0"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pic>
        <p:nvPicPr>
          <p:cNvPr id="64" name="Imagen 63"/>
          <p:cNvPicPr>
            <a:picLocks noChangeAspect="1"/>
          </p:cNvPicPr>
          <p:nvPr/>
        </p:nvPicPr>
        <p:blipFill rotWithShape="1">
          <a:blip r:embed="rId3"/>
          <a:srcRect b="23200"/>
          <a:stretch/>
        </p:blipFill>
        <p:spPr>
          <a:xfrm>
            <a:off x="-260864" y="35455"/>
            <a:ext cx="1321364" cy="926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7450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32244">
            <a:extLst>
              <a:ext uri="{FF2B5EF4-FFF2-40B4-BE49-F238E27FC236}">
                <a16:creationId xmlns:a16="http://schemas.microsoft.com/office/drawing/2014/main" id="{6E3140CD-D80B-4C2B-9E69-76261B5F3BD6}"/>
              </a:ext>
            </a:extLst>
          </p:cNvPr>
          <p:cNvSpPr/>
          <p:nvPr/>
        </p:nvSpPr>
        <p:spPr>
          <a:xfrm>
            <a:off x="558497" y="2098700"/>
            <a:ext cx="1582797" cy="16660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44" h="21512" extrusionOk="0">
                <a:moveTo>
                  <a:pt x="12749" y="1497"/>
                </a:moveTo>
                <a:cubicBezTo>
                  <a:pt x="13642" y="534"/>
                  <a:pt x="14940" y="-11"/>
                  <a:pt x="16351" y="0"/>
                </a:cubicBezTo>
                <a:cubicBezTo>
                  <a:pt x="19190" y="23"/>
                  <a:pt x="21511" y="2294"/>
                  <a:pt x="21443" y="5108"/>
                </a:cubicBezTo>
                <a:cubicBezTo>
                  <a:pt x="21376" y="7854"/>
                  <a:pt x="19065" y="9991"/>
                  <a:pt x="16272" y="10141"/>
                </a:cubicBezTo>
                <a:cubicBezTo>
                  <a:pt x="16004" y="10156"/>
                  <a:pt x="15740" y="10130"/>
                  <a:pt x="15475" y="10144"/>
                </a:cubicBezTo>
                <a:cubicBezTo>
                  <a:pt x="14107" y="10214"/>
                  <a:pt x="12910" y="11031"/>
                  <a:pt x="11988" y="12027"/>
                </a:cubicBezTo>
                <a:cubicBezTo>
                  <a:pt x="11051" y="13038"/>
                  <a:pt x="10337" y="14269"/>
                  <a:pt x="10104" y="15636"/>
                </a:cubicBezTo>
                <a:cubicBezTo>
                  <a:pt x="10068" y="15852"/>
                  <a:pt x="10049" y="16069"/>
                  <a:pt x="10032" y="16287"/>
                </a:cubicBezTo>
                <a:cubicBezTo>
                  <a:pt x="10065" y="19098"/>
                  <a:pt x="7877" y="21434"/>
                  <a:pt x="5094" y="21510"/>
                </a:cubicBezTo>
                <a:cubicBezTo>
                  <a:pt x="2244" y="21589"/>
                  <a:pt x="-89" y="19258"/>
                  <a:pt x="3" y="16402"/>
                </a:cubicBezTo>
                <a:cubicBezTo>
                  <a:pt x="91" y="13654"/>
                  <a:pt x="2387" y="11511"/>
                  <a:pt x="5171" y="11372"/>
                </a:cubicBezTo>
                <a:cubicBezTo>
                  <a:pt x="5446" y="11358"/>
                  <a:pt x="5717" y="11383"/>
                  <a:pt x="5989" y="11368"/>
                </a:cubicBezTo>
                <a:cubicBezTo>
                  <a:pt x="7349" y="11292"/>
                  <a:pt x="8527" y="10463"/>
                  <a:pt x="9472" y="9503"/>
                </a:cubicBezTo>
                <a:cubicBezTo>
                  <a:pt x="10410" y="8551"/>
                  <a:pt x="11218" y="7374"/>
                  <a:pt x="11319" y="6020"/>
                </a:cubicBezTo>
                <a:cubicBezTo>
                  <a:pt x="11339" y="5744"/>
                  <a:pt x="11319" y="5468"/>
                  <a:pt x="11335" y="5188"/>
                </a:cubicBezTo>
                <a:cubicBezTo>
                  <a:pt x="11412" y="3793"/>
                  <a:pt x="11851" y="2466"/>
                  <a:pt x="12749" y="1497"/>
                </a:cubicBezTo>
                <a:close/>
              </a:path>
            </a:pathLst>
          </a:custGeom>
          <a:solidFill>
            <a:schemeClr val="tx1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endParaRPr sz="1114"/>
          </a:p>
        </p:txBody>
      </p:sp>
      <p:sp>
        <p:nvSpPr>
          <p:cNvPr id="10" name="Shape 32249">
            <a:extLst>
              <a:ext uri="{FF2B5EF4-FFF2-40B4-BE49-F238E27FC236}">
                <a16:creationId xmlns:a16="http://schemas.microsoft.com/office/drawing/2014/main" id="{4FFF1278-7EAA-4158-B83E-AB6F6FED32DA}"/>
              </a:ext>
            </a:extLst>
          </p:cNvPr>
          <p:cNvSpPr/>
          <p:nvPr/>
        </p:nvSpPr>
        <p:spPr>
          <a:xfrm flipH="1">
            <a:off x="1397199" y="2090287"/>
            <a:ext cx="1582798" cy="16660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44" h="21512" extrusionOk="0">
                <a:moveTo>
                  <a:pt x="12749" y="1497"/>
                </a:moveTo>
                <a:cubicBezTo>
                  <a:pt x="13642" y="534"/>
                  <a:pt x="14940" y="-11"/>
                  <a:pt x="16351" y="0"/>
                </a:cubicBezTo>
                <a:cubicBezTo>
                  <a:pt x="19190" y="23"/>
                  <a:pt x="21511" y="2294"/>
                  <a:pt x="21443" y="5108"/>
                </a:cubicBezTo>
                <a:cubicBezTo>
                  <a:pt x="21376" y="7854"/>
                  <a:pt x="19065" y="9991"/>
                  <a:pt x="16272" y="10141"/>
                </a:cubicBezTo>
                <a:cubicBezTo>
                  <a:pt x="16004" y="10156"/>
                  <a:pt x="15740" y="10130"/>
                  <a:pt x="15475" y="10144"/>
                </a:cubicBezTo>
                <a:cubicBezTo>
                  <a:pt x="14107" y="10214"/>
                  <a:pt x="12910" y="11031"/>
                  <a:pt x="11988" y="12027"/>
                </a:cubicBezTo>
                <a:cubicBezTo>
                  <a:pt x="11051" y="13038"/>
                  <a:pt x="10337" y="14269"/>
                  <a:pt x="10104" y="15636"/>
                </a:cubicBezTo>
                <a:cubicBezTo>
                  <a:pt x="10068" y="15852"/>
                  <a:pt x="10049" y="16069"/>
                  <a:pt x="10032" y="16287"/>
                </a:cubicBezTo>
                <a:cubicBezTo>
                  <a:pt x="10065" y="19098"/>
                  <a:pt x="7877" y="21434"/>
                  <a:pt x="5094" y="21510"/>
                </a:cubicBezTo>
                <a:cubicBezTo>
                  <a:pt x="2244" y="21589"/>
                  <a:pt x="-89" y="19258"/>
                  <a:pt x="3" y="16402"/>
                </a:cubicBezTo>
                <a:cubicBezTo>
                  <a:pt x="91" y="13654"/>
                  <a:pt x="2387" y="11511"/>
                  <a:pt x="5171" y="11372"/>
                </a:cubicBezTo>
                <a:cubicBezTo>
                  <a:pt x="5446" y="11358"/>
                  <a:pt x="5717" y="11383"/>
                  <a:pt x="5989" y="11368"/>
                </a:cubicBezTo>
                <a:cubicBezTo>
                  <a:pt x="7349" y="11292"/>
                  <a:pt x="8527" y="10463"/>
                  <a:pt x="9472" y="9503"/>
                </a:cubicBezTo>
                <a:cubicBezTo>
                  <a:pt x="10410" y="8551"/>
                  <a:pt x="11218" y="7374"/>
                  <a:pt x="11319" y="6020"/>
                </a:cubicBezTo>
                <a:cubicBezTo>
                  <a:pt x="11339" y="5744"/>
                  <a:pt x="11319" y="5468"/>
                  <a:pt x="11335" y="5188"/>
                </a:cubicBezTo>
                <a:cubicBezTo>
                  <a:pt x="11412" y="3793"/>
                  <a:pt x="11851" y="2466"/>
                  <a:pt x="12749" y="1497"/>
                </a:cubicBezTo>
                <a:close/>
              </a:path>
            </a:pathLst>
          </a:custGeom>
          <a:solidFill>
            <a:schemeClr val="bg2">
              <a:lumMod val="50000"/>
            </a:schemeClr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endParaRPr sz="1114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E3BD4884-B955-4677-A6D4-06938FFB28D2}"/>
              </a:ext>
            </a:extLst>
          </p:cNvPr>
          <p:cNvSpPr/>
          <p:nvPr/>
        </p:nvSpPr>
        <p:spPr>
          <a:xfrm>
            <a:off x="5513344" y="-7558"/>
            <a:ext cx="3630656" cy="300082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r>
              <a:rPr lang="es-MX" sz="1350" b="1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Estrategia metodológica</a:t>
            </a:r>
            <a:endParaRPr lang="es-MX" sz="6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Shape 32244">
            <a:extLst>
              <a:ext uri="{FF2B5EF4-FFF2-40B4-BE49-F238E27FC236}">
                <a16:creationId xmlns:a16="http://schemas.microsoft.com/office/drawing/2014/main" id="{EB1D45C0-8DBD-4951-9945-142FF08E42AD}"/>
              </a:ext>
            </a:extLst>
          </p:cNvPr>
          <p:cNvSpPr/>
          <p:nvPr/>
        </p:nvSpPr>
        <p:spPr>
          <a:xfrm>
            <a:off x="2251480" y="2093750"/>
            <a:ext cx="1582797" cy="16660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44" h="21512" extrusionOk="0">
                <a:moveTo>
                  <a:pt x="12749" y="1497"/>
                </a:moveTo>
                <a:cubicBezTo>
                  <a:pt x="13642" y="534"/>
                  <a:pt x="14940" y="-11"/>
                  <a:pt x="16351" y="0"/>
                </a:cubicBezTo>
                <a:cubicBezTo>
                  <a:pt x="19190" y="23"/>
                  <a:pt x="21511" y="2294"/>
                  <a:pt x="21443" y="5108"/>
                </a:cubicBezTo>
                <a:cubicBezTo>
                  <a:pt x="21376" y="7854"/>
                  <a:pt x="19065" y="9991"/>
                  <a:pt x="16272" y="10141"/>
                </a:cubicBezTo>
                <a:cubicBezTo>
                  <a:pt x="16004" y="10156"/>
                  <a:pt x="15740" y="10130"/>
                  <a:pt x="15475" y="10144"/>
                </a:cubicBezTo>
                <a:cubicBezTo>
                  <a:pt x="14107" y="10214"/>
                  <a:pt x="12910" y="11031"/>
                  <a:pt x="11988" y="12027"/>
                </a:cubicBezTo>
                <a:cubicBezTo>
                  <a:pt x="11051" y="13038"/>
                  <a:pt x="10337" y="14269"/>
                  <a:pt x="10104" y="15636"/>
                </a:cubicBezTo>
                <a:cubicBezTo>
                  <a:pt x="10068" y="15852"/>
                  <a:pt x="10049" y="16069"/>
                  <a:pt x="10032" y="16287"/>
                </a:cubicBezTo>
                <a:cubicBezTo>
                  <a:pt x="10065" y="19098"/>
                  <a:pt x="7877" y="21434"/>
                  <a:pt x="5094" y="21510"/>
                </a:cubicBezTo>
                <a:cubicBezTo>
                  <a:pt x="2244" y="21589"/>
                  <a:pt x="-89" y="19258"/>
                  <a:pt x="3" y="16402"/>
                </a:cubicBezTo>
                <a:cubicBezTo>
                  <a:pt x="91" y="13654"/>
                  <a:pt x="2387" y="11511"/>
                  <a:pt x="5171" y="11372"/>
                </a:cubicBezTo>
                <a:cubicBezTo>
                  <a:pt x="5446" y="11358"/>
                  <a:pt x="5717" y="11383"/>
                  <a:pt x="5989" y="11368"/>
                </a:cubicBezTo>
                <a:cubicBezTo>
                  <a:pt x="7349" y="11292"/>
                  <a:pt x="8527" y="10463"/>
                  <a:pt x="9472" y="9503"/>
                </a:cubicBezTo>
                <a:cubicBezTo>
                  <a:pt x="10410" y="8551"/>
                  <a:pt x="11218" y="7374"/>
                  <a:pt x="11319" y="6020"/>
                </a:cubicBezTo>
                <a:cubicBezTo>
                  <a:pt x="11339" y="5744"/>
                  <a:pt x="11319" y="5468"/>
                  <a:pt x="11335" y="5188"/>
                </a:cubicBezTo>
                <a:cubicBezTo>
                  <a:pt x="11412" y="3793"/>
                  <a:pt x="11851" y="2466"/>
                  <a:pt x="12749" y="1497"/>
                </a:cubicBezTo>
                <a:close/>
              </a:path>
            </a:pathLst>
          </a:custGeom>
          <a:solidFill>
            <a:srgbClr val="7030A0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endParaRPr sz="1114"/>
          </a:p>
        </p:txBody>
      </p:sp>
      <p:sp>
        <p:nvSpPr>
          <p:cNvPr id="13" name="Shape 32249">
            <a:extLst>
              <a:ext uri="{FF2B5EF4-FFF2-40B4-BE49-F238E27FC236}">
                <a16:creationId xmlns:a16="http://schemas.microsoft.com/office/drawing/2014/main" id="{5A255E82-D097-4A77-9D0A-79E070D84C21}"/>
              </a:ext>
            </a:extLst>
          </p:cNvPr>
          <p:cNvSpPr/>
          <p:nvPr/>
        </p:nvSpPr>
        <p:spPr>
          <a:xfrm flipH="1">
            <a:off x="3080907" y="2077023"/>
            <a:ext cx="1582798" cy="16660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44" h="21512" extrusionOk="0">
                <a:moveTo>
                  <a:pt x="12749" y="1497"/>
                </a:moveTo>
                <a:cubicBezTo>
                  <a:pt x="13642" y="534"/>
                  <a:pt x="14940" y="-11"/>
                  <a:pt x="16351" y="0"/>
                </a:cubicBezTo>
                <a:cubicBezTo>
                  <a:pt x="19190" y="23"/>
                  <a:pt x="21511" y="2294"/>
                  <a:pt x="21443" y="5108"/>
                </a:cubicBezTo>
                <a:cubicBezTo>
                  <a:pt x="21376" y="7854"/>
                  <a:pt x="19065" y="9991"/>
                  <a:pt x="16272" y="10141"/>
                </a:cubicBezTo>
                <a:cubicBezTo>
                  <a:pt x="16004" y="10156"/>
                  <a:pt x="15740" y="10130"/>
                  <a:pt x="15475" y="10144"/>
                </a:cubicBezTo>
                <a:cubicBezTo>
                  <a:pt x="14107" y="10214"/>
                  <a:pt x="12910" y="11031"/>
                  <a:pt x="11988" y="12027"/>
                </a:cubicBezTo>
                <a:cubicBezTo>
                  <a:pt x="11051" y="13038"/>
                  <a:pt x="10337" y="14269"/>
                  <a:pt x="10104" y="15636"/>
                </a:cubicBezTo>
                <a:cubicBezTo>
                  <a:pt x="10068" y="15852"/>
                  <a:pt x="10049" y="16069"/>
                  <a:pt x="10032" y="16287"/>
                </a:cubicBezTo>
                <a:cubicBezTo>
                  <a:pt x="10065" y="19098"/>
                  <a:pt x="7877" y="21434"/>
                  <a:pt x="5094" y="21510"/>
                </a:cubicBezTo>
                <a:cubicBezTo>
                  <a:pt x="2244" y="21589"/>
                  <a:pt x="-89" y="19258"/>
                  <a:pt x="3" y="16402"/>
                </a:cubicBezTo>
                <a:cubicBezTo>
                  <a:pt x="91" y="13654"/>
                  <a:pt x="2387" y="11511"/>
                  <a:pt x="5171" y="11372"/>
                </a:cubicBezTo>
                <a:cubicBezTo>
                  <a:pt x="5446" y="11358"/>
                  <a:pt x="5717" y="11383"/>
                  <a:pt x="5989" y="11368"/>
                </a:cubicBezTo>
                <a:cubicBezTo>
                  <a:pt x="7349" y="11292"/>
                  <a:pt x="8527" y="10463"/>
                  <a:pt x="9472" y="9503"/>
                </a:cubicBezTo>
                <a:cubicBezTo>
                  <a:pt x="10410" y="8551"/>
                  <a:pt x="11218" y="7374"/>
                  <a:pt x="11319" y="6020"/>
                </a:cubicBezTo>
                <a:cubicBezTo>
                  <a:pt x="11339" y="5744"/>
                  <a:pt x="11319" y="5468"/>
                  <a:pt x="11335" y="5188"/>
                </a:cubicBezTo>
                <a:cubicBezTo>
                  <a:pt x="11412" y="3793"/>
                  <a:pt x="11851" y="2466"/>
                  <a:pt x="12749" y="1497"/>
                </a:cubicBezTo>
                <a:close/>
              </a:path>
            </a:pathLst>
          </a:custGeom>
          <a:solidFill>
            <a:srgbClr val="00B0F0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endParaRPr sz="1114"/>
          </a:p>
        </p:txBody>
      </p:sp>
      <p:sp>
        <p:nvSpPr>
          <p:cNvPr id="14" name="Shape 32250">
            <a:extLst>
              <a:ext uri="{FF2B5EF4-FFF2-40B4-BE49-F238E27FC236}">
                <a16:creationId xmlns:a16="http://schemas.microsoft.com/office/drawing/2014/main" id="{BA1274E6-28E9-4E3C-8A94-C29F2CBF3BBB}"/>
              </a:ext>
            </a:extLst>
          </p:cNvPr>
          <p:cNvSpPr/>
          <p:nvPr/>
        </p:nvSpPr>
        <p:spPr>
          <a:xfrm>
            <a:off x="3178169" y="2178447"/>
            <a:ext cx="566097" cy="595919"/>
          </a:xfrm>
          <a:prstGeom prst="ellipse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endParaRPr sz="1114"/>
          </a:p>
        </p:txBody>
      </p:sp>
      <p:sp>
        <p:nvSpPr>
          <p:cNvPr id="15" name="Shape 32245">
            <a:extLst>
              <a:ext uri="{FF2B5EF4-FFF2-40B4-BE49-F238E27FC236}">
                <a16:creationId xmlns:a16="http://schemas.microsoft.com/office/drawing/2014/main" id="{1136A002-982E-4D6F-8CBD-CDBDD81EBCC2}"/>
              </a:ext>
            </a:extLst>
          </p:cNvPr>
          <p:cNvSpPr/>
          <p:nvPr/>
        </p:nvSpPr>
        <p:spPr>
          <a:xfrm>
            <a:off x="2345646" y="3088521"/>
            <a:ext cx="566097" cy="595919"/>
          </a:xfrm>
          <a:prstGeom prst="ellipse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endParaRPr sz="1114"/>
          </a:p>
        </p:txBody>
      </p:sp>
      <p:sp>
        <p:nvSpPr>
          <p:cNvPr id="16" name="Shape 32254">
            <a:extLst>
              <a:ext uri="{FF2B5EF4-FFF2-40B4-BE49-F238E27FC236}">
                <a16:creationId xmlns:a16="http://schemas.microsoft.com/office/drawing/2014/main" id="{A7B9F48C-9E34-442F-A485-6A2E364CDE32}"/>
              </a:ext>
            </a:extLst>
          </p:cNvPr>
          <p:cNvSpPr/>
          <p:nvPr/>
        </p:nvSpPr>
        <p:spPr>
          <a:xfrm flipH="1">
            <a:off x="3930656" y="2093745"/>
            <a:ext cx="1582688" cy="16661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3" h="21451" extrusionOk="0">
                <a:moveTo>
                  <a:pt x="20007" y="12753"/>
                </a:moveTo>
                <a:cubicBezTo>
                  <a:pt x="20969" y="13646"/>
                  <a:pt x="21514" y="14945"/>
                  <a:pt x="21502" y="16357"/>
                </a:cubicBezTo>
                <a:cubicBezTo>
                  <a:pt x="21479" y="19196"/>
                  <a:pt x="19210" y="21517"/>
                  <a:pt x="16397" y="21450"/>
                </a:cubicBezTo>
                <a:cubicBezTo>
                  <a:pt x="13651" y="21384"/>
                  <a:pt x="11513" y="19072"/>
                  <a:pt x="11366" y="16277"/>
                </a:cubicBezTo>
                <a:cubicBezTo>
                  <a:pt x="11352" y="16010"/>
                  <a:pt x="11378" y="15745"/>
                  <a:pt x="11364" y="15480"/>
                </a:cubicBezTo>
                <a:cubicBezTo>
                  <a:pt x="11289" y="14115"/>
                  <a:pt x="10442" y="12944"/>
                  <a:pt x="9481" y="11992"/>
                </a:cubicBezTo>
                <a:cubicBezTo>
                  <a:pt x="8487" y="11006"/>
                  <a:pt x="7279" y="10159"/>
                  <a:pt x="5873" y="10107"/>
                </a:cubicBezTo>
                <a:cubicBezTo>
                  <a:pt x="5644" y="10099"/>
                  <a:pt x="5415" y="10121"/>
                  <a:pt x="5185" y="10111"/>
                </a:cubicBezTo>
                <a:cubicBezTo>
                  <a:pt x="2388" y="9998"/>
                  <a:pt x="87" y="7843"/>
                  <a:pt x="2" y="5095"/>
                </a:cubicBezTo>
                <a:cubicBezTo>
                  <a:pt x="-86" y="2246"/>
                  <a:pt x="2251" y="-83"/>
                  <a:pt x="5108" y="2"/>
                </a:cubicBezTo>
                <a:cubicBezTo>
                  <a:pt x="7841" y="84"/>
                  <a:pt x="9993" y="2342"/>
                  <a:pt x="10136" y="5105"/>
                </a:cubicBezTo>
                <a:cubicBezTo>
                  <a:pt x="10152" y="5403"/>
                  <a:pt x="10123" y="5696"/>
                  <a:pt x="10140" y="5991"/>
                </a:cubicBezTo>
                <a:cubicBezTo>
                  <a:pt x="10219" y="7351"/>
                  <a:pt x="11045" y="8529"/>
                  <a:pt x="12004" y="9475"/>
                </a:cubicBezTo>
                <a:cubicBezTo>
                  <a:pt x="12956" y="10414"/>
                  <a:pt x="14132" y="11222"/>
                  <a:pt x="15485" y="11322"/>
                </a:cubicBezTo>
                <a:cubicBezTo>
                  <a:pt x="15762" y="11343"/>
                  <a:pt x="16038" y="11323"/>
                  <a:pt x="16317" y="11338"/>
                </a:cubicBezTo>
                <a:cubicBezTo>
                  <a:pt x="17711" y="11416"/>
                  <a:pt x="19038" y="11855"/>
                  <a:pt x="20007" y="12753"/>
                </a:cubicBezTo>
                <a:close/>
              </a:path>
            </a:pathLst>
          </a:custGeom>
          <a:solidFill>
            <a:srgbClr val="92D050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endParaRPr sz="1114"/>
          </a:p>
        </p:txBody>
      </p:sp>
      <p:sp>
        <p:nvSpPr>
          <p:cNvPr id="17" name="Shape 32255">
            <a:extLst>
              <a:ext uri="{FF2B5EF4-FFF2-40B4-BE49-F238E27FC236}">
                <a16:creationId xmlns:a16="http://schemas.microsoft.com/office/drawing/2014/main" id="{274F4183-EF42-4866-B06E-4F04FD29D006}"/>
              </a:ext>
            </a:extLst>
          </p:cNvPr>
          <p:cNvSpPr/>
          <p:nvPr/>
        </p:nvSpPr>
        <p:spPr>
          <a:xfrm flipH="1">
            <a:off x="4018627" y="3060232"/>
            <a:ext cx="566096" cy="595919"/>
          </a:xfrm>
          <a:prstGeom prst="ellipse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endParaRPr sz="1114"/>
          </a:p>
        </p:txBody>
      </p:sp>
      <p:sp>
        <p:nvSpPr>
          <p:cNvPr id="18" name="Shape 32259">
            <a:extLst>
              <a:ext uri="{FF2B5EF4-FFF2-40B4-BE49-F238E27FC236}">
                <a16:creationId xmlns:a16="http://schemas.microsoft.com/office/drawing/2014/main" id="{A5476D32-C0BF-4BCC-BC83-CFC9AC3707D4}"/>
              </a:ext>
            </a:extLst>
          </p:cNvPr>
          <p:cNvSpPr/>
          <p:nvPr/>
        </p:nvSpPr>
        <p:spPr>
          <a:xfrm flipH="1">
            <a:off x="4770854" y="2093750"/>
            <a:ext cx="1582797" cy="16660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44" h="21512" extrusionOk="0">
                <a:moveTo>
                  <a:pt x="12749" y="1497"/>
                </a:moveTo>
                <a:cubicBezTo>
                  <a:pt x="13642" y="534"/>
                  <a:pt x="14940" y="-11"/>
                  <a:pt x="16351" y="0"/>
                </a:cubicBezTo>
                <a:cubicBezTo>
                  <a:pt x="19190" y="23"/>
                  <a:pt x="21511" y="2294"/>
                  <a:pt x="21443" y="5108"/>
                </a:cubicBezTo>
                <a:cubicBezTo>
                  <a:pt x="21376" y="7854"/>
                  <a:pt x="19065" y="9991"/>
                  <a:pt x="16272" y="10141"/>
                </a:cubicBezTo>
                <a:cubicBezTo>
                  <a:pt x="16004" y="10156"/>
                  <a:pt x="15740" y="10130"/>
                  <a:pt x="15475" y="10144"/>
                </a:cubicBezTo>
                <a:cubicBezTo>
                  <a:pt x="14107" y="10214"/>
                  <a:pt x="12910" y="11031"/>
                  <a:pt x="11988" y="12027"/>
                </a:cubicBezTo>
                <a:cubicBezTo>
                  <a:pt x="11051" y="13038"/>
                  <a:pt x="10337" y="14269"/>
                  <a:pt x="10104" y="15636"/>
                </a:cubicBezTo>
                <a:cubicBezTo>
                  <a:pt x="10068" y="15852"/>
                  <a:pt x="10049" y="16069"/>
                  <a:pt x="10032" y="16287"/>
                </a:cubicBezTo>
                <a:cubicBezTo>
                  <a:pt x="10065" y="19098"/>
                  <a:pt x="7877" y="21434"/>
                  <a:pt x="5094" y="21510"/>
                </a:cubicBezTo>
                <a:cubicBezTo>
                  <a:pt x="2244" y="21589"/>
                  <a:pt x="-89" y="19258"/>
                  <a:pt x="3" y="16402"/>
                </a:cubicBezTo>
                <a:cubicBezTo>
                  <a:pt x="91" y="13654"/>
                  <a:pt x="2387" y="11511"/>
                  <a:pt x="5171" y="11372"/>
                </a:cubicBezTo>
                <a:cubicBezTo>
                  <a:pt x="5446" y="11358"/>
                  <a:pt x="5717" y="11383"/>
                  <a:pt x="5989" y="11368"/>
                </a:cubicBezTo>
                <a:cubicBezTo>
                  <a:pt x="7349" y="11292"/>
                  <a:pt x="8527" y="10463"/>
                  <a:pt x="9472" y="9503"/>
                </a:cubicBezTo>
                <a:cubicBezTo>
                  <a:pt x="10410" y="8551"/>
                  <a:pt x="11218" y="7374"/>
                  <a:pt x="11319" y="6020"/>
                </a:cubicBezTo>
                <a:cubicBezTo>
                  <a:pt x="11339" y="5744"/>
                  <a:pt x="11319" y="5468"/>
                  <a:pt x="11335" y="5188"/>
                </a:cubicBezTo>
                <a:cubicBezTo>
                  <a:pt x="11412" y="3793"/>
                  <a:pt x="11851" y="2466"/>
                  <a:pt x="12749" y="1497"/>
                </a:cubicBezTo>
                <a:close/>
              </a:path>
            </a:pathLst>
          </a:custGeom>
          <a:solidFill>
            <a:schemeClr val="accent4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endParaRPr sz="1114"/>
          </a:p>
        </p:txBody>
      </p:sp>
      <p:sp>
        <p:nvSpPr>
          <p:cNvPr id="19" name="Shape 32260">
            <a:extLst>
              <a:ext uri="{FF2B5EF4-FFF2-40B4-BE49-F238E27FC236}">
                <a16:creationId xmlns:a16="http://schemas.microsoft.com/office/drawing/2014/main" id="{8EA0F6E2-56CB-4150-969B-60EF09C59194}"/>
              </a:ext>
            </a:extLst>
          </p:cNvPr>
          <p:cNvSpPr/>
          <p:nvPr/>
        </p:nvSpPr>
        <p:spPr>
          <a:xfrm flipH="1">
            <a:off x="4880719" y="2190763"/>
            <a:ext cx="566096" cy="595920"/>
          </a:xfrm>
          <a:prstGeom prst="ellipse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endParaRPr sz="1114"/>
          </a:p>
        </p:txBody>
      </p:sp>
      <p:sp>
        <p:nvSpPr>
          <p:cNvPr id="20" name="Shape 32264">
            <a:extLst>
              <a:ext uri="{FF2B5EF4-FFF2-40B4-BE49-F238E27FC236}">
                <a16:creationId xmlns:a16="http://schemas.microsoft.com/office/drawing/2014/main" id="{DDC46A11-ADAE-41C3-B1B1-47092A680D70}"/>
              </a:ext>
            </a:extLst>
          </p:cNvPr>
          <p:cNvSpPr/>
          <p:nvPr/>
        </p:nvSpPr>
        <p:spPr>
          <a:xfrm flipH="1">
            <a:off x="5612240" y="2093745"/>
            <a:ext cx="1582687" cy="16661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3" h="21451" extrusionOk="0">
                <a:moveTo>
                  <a:pt x="20007" y="12753"/>
                </a:moveTo>
                <a:cubicBezTo>
                  <a:pt x="20969" y="13646"/>
                  <a:pt x="21514" y="14945"/>
                  <a:pt x="21502" y="16357"/>
                </a:cubicBezTo>
                <a:cubicBezTo>
                  <a:pt x="21479" y="19196"/>
                  <a:pt x="19210" y="21517"/>
                  <a:pt x="16397" y="21450"/>
                </a:cubicBezTo>
                <a:cubicBezTo>
                  <a:pt x="13651" y="21384"/>
                  <a:pt x="11513" y="19072"/>
                  <a:pt x="11366" y="16277"/>
                </a:cubicBezTo>
                <a:cubicBezTo>
                  <a:pt x="11352" y="16010"/>
                  <a:pt x="11378" y="15745"/>
                  <a:pt x="11364" y="15480"/>
                </a:cubicBezTo>
                <a:cubicBezTo>
                  <a:pt x="11289" y="14115"/>
                  <a:pt x="10442" y="12944"/>
                  <a:pt x="9481" y="11992"/>
                </a:cubicBezTo>
                <a:cubicBezTo>
                  <a:pt x="8487" y="11006"/>
                  <a:pt x="7279" y="10159"/>
                  <a:pt x="5873" y="10107"/>
                </a:cubicBezTo>
                <a:cubicBezTo>
                  <a:pt x="5644" y="10099"/>
                  <a:pt x="5415" y="10121"/>
                  <a:pt x="5185" y="10111"/>
                </a:cubicBezTo>
                <a:cubicBezTo>
                  <a:pt x="2388" y="9998"/>
                  <a:pt x="87" y="7843"/>
                  <a:pt x="2" y="5095"/>
                </a:cubicBezTo>
                <a:cubicBezTo>
                  <a:pt x="-86" y="2246"/>
                  <a:pt x="2251" y="-83"/>
                  <a:pt x="5108" y="2"/>
                </a:cubicBezTo>
                <a:cubicBezTo>
                  <a:pt x="7841" y="84"/>
                  <a:pt x="9993" y="2342"/>
                  <a:pt x="10136" y="5105"/>
                </a:cubicBezTo>
                <a:cubicBezTo>
                  <a:pt x="10152" y="5403"/>
                  <a:pt x="10123" y="5696"/>
                  <a:pt x="10140" y="5991"/>
                </a:cubicBezTo>
                <a:cubicBezTo>
                  <a:pt x="10219" y="7351"/>
                  <a:pt x="11045" y="8529"/>
                  <a:pt x="12004" y="9475"/>
                </a:cubicBezTo>
                <a:cubicBezTo>
                  <a:pt x="12956" y="10414"/>
                  <a:pt x="14132" y="11222"/>
                  <a:pt x="15485" y="11322"/>
                </a:cubicBezTo>
                <a:cubicBezTo>
                  <a:pt x="15762" y="11343"/>
                  <a:pt x="16038" y="11323"/>
                  <a:pt x="16317" y="11338"/>
                </a:cubicBezTo>
                <a:cubicBezTo>
                  <a:pt x="17711" y="11416"/>
                  <a:pt x="19038" y="11855"/>
                  <a:pt x="20007" y="12753"/>
                </a:cubicBezTo>
                <a:close/>
              </a:path>
            </a:pathLst>
          </a:custGeom>
          <a:solidFill>
            <a:schemeClr val="accent2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endParaRPr sz="1114"/>
          </a:p>
        </p:txBody>
      </p:sp>
      <p:sp>
        <p:nvSpPr>
          <p:cNvPr id="21" name="Shape 32265">
            <a:extLst>
              <a:ext uri="{FF2B5EF4-FFF2-40B4-BE49-F238E27FC236}">
                <a16:creationId xmlns:a16="http://schemas.microsoft.com/office/drawing/2014/main" id="{05656CD7-9855-40F6-9913-3A558CFA1A56}"/>
              </a:ext>
            </a:extLst>
          </p:cNvPr>
          <p:cNvSpPr/>
          <p:nvPr/>
        </p:nvSpPr>
        <p:spPr>
          <a:xfrm>
            <a:off x="5709676" y="3060232"/>
            <a:ext cx="566096" cy="595919"/>
          </a:xfrm>
          <a:prstGeom prst="ellipse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endParaRPr sz="1114"/>
          </a:p>
        </p:txBody>
      </p:sp>
      <p:sp>
        <p:nvSpPr>
          <p:cNvPr id="22" name="Shape 32269">
            <a:extLst>
              <a:ext uri="{FF2B5EF4-FFF2-40B4-BE49-F238E27FC236}">
                <a16:creationId xmlns:a16="http://schemas.microsoft.com/office/drawing/2014/main" id="{2DD10871-961C-429E-A4D4-3D9A7CA455D5}"/>
              </a:ext>
            </a:extLst>
          </p:cNvPr>
          <p:cNvSpPr/>
          <p:nvPr/>
        </p:nvSpPr>
        <p:spPr>
          <a:xfrm>
            <a:off x="6459823" y="2093744"/>
            <a:ext cx="1582687" cy="16661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3" h="21451" extrusionOk="0">
                <a:moveTo>
                  <a:pt x="20007" y="12753"/>
                </a:moveTo>
                <a:cubicBezTo>
                  <a:pt x="20969" y="13646"/>
                  <a:pt x="21514" y="14945"/>
                  <a:pt x="21502" y="16357"/>
                </a:cubicBezTo>
                <a:cubicBezTo>
                  <a:pt x="21479" y="19196"/>
                  <a:pt x="19210" y="21517"/>
                  <a:pt x="16397" y="21450"/>
                </a:cubicBezTo>
                <a:cubicBezTo>
                  <a:pt x="13651" y="21384"/>
                  <a:pt x="11513" y="19072"/>
                  <a:pt x="11366" y="16277"/>
                </a:cubicBezTo>
                <a:cubicBezTo>
                  <a:pt x="11352" y="16010"/>
                  <a:pt x="11378" y="15745"/>
                  <a:pt x="11364" y="15480"/>
                </a:cubicBezTo>
                <a:cubicBezTo>
                  <a:pt x="11289" y="14115"/>
                  <a:pt x="10442" y="12944"/>
                  <a:pt x="9481" y="11992"/>
                </a:cubicBezTo>
                <a:cubicBezTo>
                  <a:pt x="8487" y="11006"/>
                  <a:pt x="7279" y="10159"/>
                  <a:pt x="5873" y="10107"/>
                </a:cubicBezTo>
                <a:cubicBezTo>
                  <a:pt x="5644" y="10099"/>
                  <a:pt x="5415" y="10121"/>
                  <a:pt x="5185" y="10111"/>
                </a:cubicBezTo>
                <a:cubicBezTo>
                  <a:pt x="2388" y="9998"/>
                  <a:pt x="87" y="7843"/>
                  <a:pt x="2" y="5095"/>
                </a:cubicBezTo>
                <a:cubicBezTo>
                  <a:pt x="-86" y="2246"/>
                  <a:pt x="2251" y="-83"/>
                  <a:pt x="5108" y="2"/>
                </a:cubicBezTo>
                <a:cubicBezTo>
                  <a:pt x="7841" y="84"/>
                  <a:pt x="9993" y="2342"/>
                  <a:pt x="10136" y="5105"/>
                </a:cubicBezTo>
                <a:cubicBezTo>
                  <a:pt x="10152" y="5403"/>
                  <a:pt x="10123" y="5696"/>
                  <a:pt x="10140" y="5991"/>
                </a:cubicBezTo>
                <a:cubicBezTo>
                  <a:pt x="10219" y="7351"/>
                  <a:pt x="11045" y="8529"/>
                  <a:pt x="12004" y="9475"/>
                </a:cubicBezTo>
                <a:cubicBezTo>
                  <a:pt x="12956" y="10414"/>
                  <a:pt x="14132" y="11222"/>
                  <a:pt x="15485" y="11322"/>
                </a:cubicBezTo>
                <a:cubicBezTo>
                  <a:pt x="15762" y="11343"/>
                  <a:pt x="16038" y="11323"/>
                  <a:pt x="16317" y="11338"/>
                </a:cubicBezTo>
                <a:cubicBezTo>
                  <a:pt x="17711" y="11416"/>
                  <a:pt x="19038" y="11855"/>
                  <a:pt x="20007" y="12753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endParaRPr sz="1114"/>
          </a:p>
        </p:txBody>
      </p:sp>
      <p:sp>
        <p:nvSpPr>
          <p:cNvPr id="23" name="Shape 32270">
            <a:extLst>
              <a:ext uri="{FF2B5EF4-FFF2-40B4-BE49-F238E27FC236}">
                <a16:creationId xmlns:a16="http://schemas.microsoft.com/office/drawing/2014/main" id="{62E6EFD0-C4F0-4001-9FD0-8DB5CAF33248}"/>
              </a:ext>
            </a:extLst>
          </p:cNvPr>
          <p:cNvSpPr/>
          <p:nvPr/>
        </p:nvSpPr>
        <p:spPr>
          <a:xfrm flipH="1">
            <a:off x="6545234" y="2190763"/>
            <a:ext cx="566097" cy="595920"/>
          </a:xfrm>
          <a:prstGeom prst="ellipse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endParaRPr sz="1114"/>
          </a:p>
        </p:txBody>
      </p:sp>
      <p:sp>
        <p:nvSpPr>
          <p:cNvPr id="24" name="Shape 32274">
            <a:extLst>
              <a:ext uri="{FF2B5EF4-FFF2-40B4-BE49-F238E27FC236}">
                <a16:creationId xmlns:a16="http://schemas.microsoft.com/office/drawing/2014/main" id="{4FF8D7A7-6198-469E-8EFB-6A23CEABE8C3}"/>
              </a:ext>
            </a:extLst>
          </p:cNvPr>
          <p:cNvSpPr/>
          <p:nvPr/>
        </p:nvSpPr>
        <p:spPr>
          <a:xfrm>
            <a:off x="7400917" y="3072210"/>
            <a:ext cx="566372" cy="596209"/>
          </a:xfrm>
          <a:prstGeom prst="ellipse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endParaRPr sz="1114"/>
          </a:p>
        </p:txBody>
      </p:sp>
      <p:sp>
        <p:nvSpPr>
          <p:cNvPr id="25" name="Freeform 1032">
            <a:extLst>
              <a:ext uri="{FF2B5EF4-FFF2-40B4-BE49-F238E27FC236}">
                <a16:creationId xmlns:a16="http://schemas.microsoft.com/office/drawing/2014/main" id="{26D251D3-F44C-432E-BA76-8CB7671233A5}"/>
              </a:ext>
            </a:extLst>
          </p:cNvPr>
          <p:cNvSpPr>
            <a:spLocks noEditPoints="1"/>
          </p:cNvSpPr>
          <p:nvPr/>
        </p:nvSpPr>
        <p:spPr bwMode="auto">
          <a:xfrm>
            <a:off x="2504971" y="3279423"/>
            <a:ext cx="227991" cy="232506"/>
          </a:xfrm>
          <a:custGeom>
            <a:avLst/>
            <a:gdLst>
              <a:gd name="T0" fmla="*/ 1639 w 4291"/>
              <a:gd name="T1" fmla="*/ 1347 h 4157"/>
              <a:gd name="T2" fmla="*/ 1548 w 4291"/>
              <a:gd name="T3" fmla="*/ 1436 h 4157"/>
              <a:gd name="T4" fmla="*/ 1426 w 4291"/>
              <a:gd name="T5" fmla="*/ 1479 h 4157"/>
              <a:gd name="T6" fmla="*/ 1156 w 4291"/>
              <a:gd name="T7" fmla="*/ 2493 h 4157"/>
              <a:gd name="T8" fmla="*/ 1207 w 4291"/>
              <a:gd name="T9" fmla="*/ 2602 h 4157"/>
              <a:gd name="T10" fmla="*/ 1212 w 4291"/>
              <a:gd name="T11" fmla="*/ 2722 h 4157"/>
              <a:gd name="T12" fmla="*/ 2031 w 4291"/>
              <a:gd name="T13" fmla="*/ 3315 h 4157"/>
              <a:gd name="T14" fmla="*/ 2145 w 4291"/>
              <a:gd name="T15" fmla="*/ 3294 h 4157"/>
              <a:gd name="T16" fmla="*/ 2260 w 4291"/>
              <a:gd name="T17" fmla="*/ 3315 h 4157"/>
              <a:gd name="T18" fmla="*/ 3078 w 4291"/>
              <a:gd name="T19" fmla="*/ 2722 h 4157"/>
              <a:gd name="T20" fmla="*/ 3084 w 4291"/>
              <a:gd name="T21" fmla="*/ 2602 h 4157"/>
              <a:gd name="T22" fmla="*/ 3136 w 4291"/>
              <a:gd name="T23" fmla="*/ 2493 h 4157"/>
              <a:gd name="T24" fmla="*/ 2864 w 4291"/>
              <a:gd name="T25" fmla="*/ 1479 h 4157"/>
              <a:gd name="T26" fmla="*/ 2743 w 4291"/>
              <a:gd name="T27" fmla="*/ 1436 h 4157"/>
              <a:gd name="T28" fmla="*/ 2652 w 4291"/>
              <a:gd name="T29" fmla="*/ 1347 h 4157"/>
              <a:gd name="T30" fmla="*/ 2146 w 4291"/>
              <a:gd name="T31" fmla="*/ 0 h 4157"/>
              <a:gd name="T32" fmla="*/ 2274 w 4291"/>
              <a:gd name="T33" fmla="*/ 28 h 4157"/>
              <a:gd name="T34" fmla="*/ 2377 w 4291"/>
              <a:gd name="T35" fmla="*/ 102 h 4157"/>
              <a:gd name="T36" fmla="*/ 2911 w 4291"/>
              <a:gd name="T37" fmla="*/ 1182 h 4157"/>
              <a:gd name="T38" fmla="*/ 4110 w 4291"/>
              <a:gd name="T39" fmla="*/ 1371 h 4157"/>
              <a:gd name="T40" fmla="*/ 4210 w 4291"/>
              <a:gd name="T41" fmla="*/ 1443 h 4157"/>
              <a:gd name="T42" fmla="*/ 4275 w 4291"/>
              <a:gd name="T43" fmla="*/ 1550 h 4157"/>
              <a:gd name="T44" fmla="*/ 4289 w 4291"/>
              <a:gd name="T45" fmla="*/ 1673 h 4157"/>
              <a:gd name="T46" fmla="*/ 4254 w 4291"/>
              <a:gd name="T47" fmla="*/ 1789 h 4157"/>
              <a:gd name="T48" fmla="*/ 3385 w 4291"/>
              <a:gd name="T49" fmla="*/ 2673 h 4157"/>
              <a:gd name="T50" fmla="*/ 3576 w 4291"/>
              <a:gd name="T51" fmla="*/ 3892 h 4157"/>
              <a:gd name="T52" fmla="*/ 3535 w 4291"/>
              <a:gd name="T53" fmla="*/ 4009 h 4157"/>
              <a:gd name="T54" fmla="*/ 3447 w 4291"/>
              <a:gd name="T55" fmla="*/ 4102 h 4157"/>
              <a:gd name="T56" fmla="*/ 3316 w 4291"/>
              <a:gd name="T57" fmla="*/ 4155 h 4157"/>
              <a:gd name="T58" fmla="*/ 3192 w 4291"/>
              <a:gd name="T59" fmla="*/ 4148 h 4157"/>
              <a:gd name="T60" fmla="*/ 2146 w 4291"/>
              <a:gd name="T61" fmla="*/ 3596 h 4157"/>
              <a:gd name="T62" fmla="*/ 1099 w 4291"/>
              <a:gd name="T63" fmla="*/ 4148 h 4157"/>
              <a:gd name="T64" fmla="*/ 975 w 4291"/>
              <a:gd name="T65" fmla="*/ 4155 h 4157"/>
              <a:gd name="T66" fmla="*/ 844 w 4291"/>
              <a:gd name="T67" fmla="*/ 4102 h 4157"/>
              <a:gd name="T68" fmla="*/ 755 w 4291"/>
              <a:gd name="T69" fmla="*/ 4009 h 4157"/>
              <a:gd name="T70" fmla="*/ 714 w 4291"/>
              <a:gd name="T71" fmla="*/ 3892 h 4157"/>
              <a:gd name="T72" fmla="*/ 906 w 4291"/>
              <a:gd name="T73" fmla="*/ 2673 h 4157"/>
              <a:gd name="T74" fmla="*/ 37 w 4291"/>
              <a:gd name="T75" fmla="*/ 1789 h 4157"/>
              <a:gd name="T76" fmla="*/ 1 w 4291"/>
              <a:gd name="T77" fmla="*/ 1673 h 4157"/>
              <a:gd name="T78" fmla="*/ 16 w 4291"/>
              <a:gd name="T79" fmla="*/ 1550 h 4157"/>
              <a:gd name="T80" fmla="*/ 81 w 4291"/>
              <a:gd name="T81" fmla="*/ 1443 h 4157"/>
              <a:gd name="T82" fmla="*/ 181 w 4291"/>
              <a:gd name="T83" fmla="*/ 1371 h 4157"/>
              <a:gd name="T84" fmla="*/ 1380 w 4291"/>
              <a:gd name="T85" fmla="*/ 1182 h 4157"/>
              <a:gd name="T86" fmla="*/ 1914 w 4291"/>
              <a:gd name="T87" fmla="*/ 102 h 4157"/>
              <a:gd name="T88" fmla="*/ 2018 w 4291"/>
              <a:gd name="T89" fmla="*/ 28 h 4157"/>
              <a:gd name="T90" fmla="*/ 2146 w 4291"/>
              <a:gd name="T91" fmla="*/ 0 h 41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4291" h="4157">
                <a:moveTo>
                  <a:pt x="2146" y="302"/>
                </a:moveTo>
                <a:lnTo>
                  <a:pt x="1660" y="1310"/>
                </a:lnTo>
                <a:lnTo>
                  <a:pt x="1639" y="1347"/>
                </a:lnTo>
                <a:lnTo>
                  <a:pt x="1612" y="1380"/>
                </a:lnTo>
                <a:lnTo>
                  <a:pt x="1582" y="1410"/>
                </a:lnTo>
                <a:lnTo>
                  <a:pt x="1548" y="1436"/>
                </a:lnTo>
                <a:lnTo>
                  <a:pt x="1509" y="1455"/>
                </a:lnTo>
                <a:lnTo>
                  <a:pt x="1469" y="1470"/>
                </a:lnTo>
                <a:lnTo>
                  <a:pt x="1426" y="1479"/>
                </a:lnTo>
                <a:lnTo>
                  <a:pt x="310" y="1645"/>
                </a:lnTo>
                <a:lnTo>
                  <a:pt x="1128" y="2463"/>
                </a:lnTo>
                <a:lnTo>
                  <a:pt x="1156" y="2493"/>
                </a:lnTo>
                <a:lnTo>
                  <a:pt x="1178" y="2528"/>
                </a:lnTo>
                <a:lnTo>
                  <a:pt x="1195" y="2563"/>
                </a:lnTo>
                <a:lnTo>
                  <a:pt x="1207" y="2602"/>
                </a:lnTo>
                <a:lnTo>
                  <a:pt x="1214" y="2641"/>
                </a:lnTo>
                <a:lnTo>
                  <a:pt x="1216" y="2682"/>
                </a:lnTo>
                <a:lnTo>
                  <a:pt x="1212" y="2722"/>
                </a:lnTo>
                <a:lnTo>
                  <a:pt x="1022" y="3856"/>
                </a:lnTo>
                <a:lnTo>
                  <a:pt x="1995" y="3332"/>
                </a:lnTo>
                <a:lnTo>
                  <a:pt x="2031" y="3315"/>
                </a:lnTo>
                <a:lnTo>
                  <a:pt x="2068" y="3303"/>
                </a:lnTo>
                <a:lnTo>
                  <a:pt x="2106" y="3296"/>
                </a:lnTo>
                <a:lnTo>
                  <a:pt x="2145" y="3294"/>
                </a:lnTo>
                <a:lnTo>
                  <a:pt x="2184" y="3296"/>
                </a:lnTo>
                <a:lnTo>
                  <a:pt x="2223" y="3303"/>
                </a:lnTo>
                <a:lnTo>
                  <a:pt x="2260" y="3315"/>
                </a:lnTo>
                <a:lnTo>
                  <a:pt x="2295" y="3332"/>
                </a:lnTo>
                <a:lnTo>
                  <a:pt x="3269" y="3856"/>
                </a:lnTo>
                <a:lnTo>
                  <a:pt x="3078" y="2722"/>
                </a:lnTo>
                <a:lnTo>
                  <a:pt x="3074" y="2682"/>
                </a:lnTo>
                <a:lnTo>
                  <a:pt x="3077" y="2641"/>
                </a:lnTo>
                <a:lnTo>
                  <a:pt x="3084" y="2602"/>
                </a:lnTo>
                <a:lnTo>
                  <a:pt x="3096" y="2563"/>
                </a:lnTo>
                <a:lnTo>
                  <a:pt x="3114" y="2528"/>
                </a:lnTo>
                <a:lnTo>
                  <a:pt x="3136" y="2493"/>
                </a:lnTo>
                <a:lnTo>
                  <a:pt x="3163" y="2463"/>
                </a:lnTo>
                <a:lnTo>
                  <a:pt x="3980" y="1645"/>
                </a:lnTo>
                <a:lnTo>
                  <a:pt x="2864" y="1479"/>
                </a:lnTo>
                <a:lnTo>
                  <a:pt x="2822" y="1470"/>
                </a:lnTo>
                <a:lnTo>
                  <a:pt x="2781" y="1455"/>
                </a:lnTo>
                <a:lnTo>
                  <a:pt x="2743" y="1436"/>
                </a:lnTo>
                <a:lnTo>
                  <a:pt x="2709" y="1410"/>
                </a:lnTo>
                <a:lnTo>
                  <a:pt x="2678" y="1381"/>
                </a:lnTo>
                <a:lnTo>
                  <a:pt x="2652" y="1347"/>
                </a:lnTo>
                <a:lnTo>
                  <a:pt x="2631" y="1310"/>
                </a:lnTo>
                <a:lnTo>
                  <a:pt x="2146" y="302"/>
                </a:lnTo>
                <a:close/>
                <a:moveTo>
                  <a:pt x="2146" y="0"/>
                </a:moveTo>
                <a:lnTo>
                  <a:pt x="2190" y="4"/>
                </a:lnTo>
                <a:lnTo>
                  <a:pt x="2233" y="13"/>
                </a:lnTo>
                <a:lnTo>
                  <a:pt x="2274" y="28"/>
                </a:lnTo>
                <a:lnTo>
                  <a:pt x="2311" y="48"/>
                </a:lnTo>
                <a:lnTo>
                  <a:pt x="2347" y="73"/>
                </a:lnTo>
                <a:lnTo>
                  <a:pt x="2377" y="102"/>
                </a:lnTo>
                <a:lnTo>
                  <a:pt x="2404" y="136"/>
                </a:lnTo>
                <a:lnTo>
                  <a:pt x="2426" y="174"/>
                </a:lnTo>
                <a:lnTo>
                  <a:pt x="2911" y="1182"/>
                </a:lnTo>
                <a:lnTo>
                  <a:pt x="4028" y="1347"/>
                </a:lnTo>
                <a:lnTo>
                  <a:pt x="4070" y="1356"/>
                </a:lnTo>
                <a:lnTo>
                  <a:pt x="4110" y="1371"/>
                </a:lnTo>
                <a:lnTo>
                  <a:pt x="4147" y="1391"/>
                </a:lnTo>
                <a:lnTo>
                  <a:pt x="4180" y="1414"/>
                </a:lnTo>
                <a:lnTo>
                  <a:pt x="4210" y="1443"/>
                </a:lnTo>
                <a:lnTo>
                  <a:pt x="4237" y="1475"/>
                </a:lnTo>
                <a:lnTo>
                  <a:pt x="4258" y="1511"/>
                </a:lnTo>
                <a:lnTo>
                  <a:pt x="4275" y="1550"/>
                </a:lnTo>
                <a:lnTo>
                  <a:pt x="4285" y="1591"/>
                </a:lnTo>
                <a:lnTo>
                  <a:pt x="4291" y="1632"/>
                </a:lnTo>
                <a:lnTo>
                  <a:pt x="4289" y="1673"/>
                </a:lnTo>
                <a:lnTo>
                  <a:pt x="4283" y="1713"/>
                </a:lnTo>
                <a:lnTo>
                  <a:pt x="4271" y="1752"/>
                </a:lnTo>
                <a:lnTo>
                  <a:pt x="4254" y="1789"/>
                </a:lnTo>
                <a:lnTo>
                  <a:pt x="4231" y="1825"/>
                </a:lnTo>
                <a:lnTo>
                  <a:pt x="4202" y="1857"/>
                </a:lnTo>
                <a:lnTo>
                  <a:pt x="3385" y="2673"/>
                </a:lnTo>
                <a:lnTo>
                  <a:pt x="3575" y="3806"/>
                </a:lnTo>
                <a:lnTo>
                  <a:pt x="3579" y="3850"/>
                </a:lnTo>
                <a:lnTo>
                  <a:pt x="3576" y="3892"/>
                </a:lnTo>
                <a:lnTo>
                  <a:pt x="3568" y="3933"/>
                </a:lnTo>
                <a:lnTo>
                  <a:pt x="3554" y="3972"/>
                </a:lnTo>
                <a:lnTo>
                  <a:pt x="3535" y="4009"/>
                </a:lnTo>
                <a:lnTo>
                  <a:pt x="3510" y="4044"/>
                </a:lnTo>
                <a:lnTo>
                  <a:pt x="3481" y="4074"/>
                </a:lnTo>
                <a:lnTo>
                  <a:pt x="3447" y="4102"/>
                </a:lnTo>
                <a:lnTo>
                  <a:pt x="3406" y="4126"/>
                </a:lnTo>
                <a:lnTo>
                  <a:pt x="3361" y="4144"/>
                </a:lnTo>
                <a:lnTo>
                  <a:pt x="3316" y="4155"/>
                </a:lnTo>
                <a:lnTo>
                  <a:pt x="3269" y="4157"/>
                </a:lnTo>
                <a:lnTo>
                  <a:pt x="3230" y="4155"/>
                </a:lnTo>
                <a:lnTo>
                  <a:pt x="3192" y="4148"/>
                </a:lnTo>
                <a:lnTo>
                  <a:pt x="3155" y="4136"/>
                </a:lnTo>
                <a:lnTo>
                  <a:pt x="3119" y="4119"/>
                </a:lnTo>
                <a:lnTo>
                  <a:pt x="2146" y="3596"/>
                </a:lnTo>
                <a:lnTo>
                  <a:pt x="1171" y="4119"/>
                </a:lnTo>
                <a:lnTo>
                  <a:pt x="1136" y="4136"/>
                </a:lnTo>
                <a:lnTo>
                  <a:pt x="1099" y="4148"/>
                </a:lnTo>
                <a:lnTo>
                  <a:pt x="1060" y="4155"/>
                </a:lnTo>
                <a:lnTo>
                  <a:pt x="1022" y="4157"/>
                </a:lnTo>
                <a:lnTo>
                  <a:pt x="975" y="4155"/>
                </a:lnTo>
                <a:lnTo>
                  <a:pt x="930" y="4144"/>
                </a:lnTo>
                <a:lnTo>
                  <a:pt x="885" y="4126"/>
                </a:lnTo>
                <a:lnTo>
                  <a:pt x="844" y="4102"/>
                </a:lnTo>
                <a:lnTo>
                  <a:pt x="810" y="4074"/>
                </a:lnTo>
                <a:lnTo>
                  <a:pt x="780" y="4044"/>
                </a:lnTo>
                <a:lnTo>
                  <a:pt x="755" y="4009"/>
                </a:lnTo>
                <a:lnTo>
                  <a:pt x="737" y="3972"/>
                </a:lnTo>
                <a:lnTo>
                  <a:pt x="722" y="3933"/>
                </a:lnTo>
                <a:lnTo>
                  <a:pt x="714" y="3892"/>
                </a:lnTo>
                <a:lnTo>
                  <a:pt x="712" y="3850"/>
                </a:lnTo>
                <a:lnTo>
                  <a:pt x="716" y="3806"/>
                </a:lnTo>
                <a:lnTo>
                  <a:pt x="906" y="2673"/>
                </a:lnTo>
                <a:lnTo>
                  <a:pt x="87" y="1857"/>
                </a:lnTo>
                <a:lnTo>
                  <a:pt x="59" y="1825"/>
                </a:lnTo>
                <a:lnTo>
                  <a:pt x="37" y="1789"/>
                </a:lnTo>
                <a:lnTo>
                  <a:pt x="20" y="1752"/>
                </a:lnTo>
                <a:lnTo>
                  <a:pt x="8" y="1714"/>
                </a:lnTo>
                <a:lnTo>
                  <a:pt x="1" y="1673"/>
                </a:lnTo>
                <a:lnTo>
                  <a:pt x="0" y="1632"/>
                </a:lnTo>
                <a:lnTo>
                  <a:pt x="5" y="1591"/>
                </a:lnTo>
                <a:lnTo>
                  <a:pt x="16" y="1550"/>
                </a:lnTo>
                <a:lnTo>
                  <a:pt x="33" y="1511"/>
                </a:lnTo>
                <a:lnTo>
                  <a:pt x="54" y="1475"/>
                </a:lnTo>
                <a:lnTo>
                  <a:pt x="81" y="1443"/>
                </a:lnTo>
                <a:lnTo>
                  <a:pt x="111" y="1414"/>
                </a:lnTo>
                <a:lnTo>
                  <a:pt x="144" y="1391"/>
                </a:lnTo>
                <a:lnTo>
                  <a:pt x="181" y="1371"/>
                </a:lnTo>
                <a:lnTo>
                  <a:pt x="221" y="1356"/>
                </a:lnTo>
                <a:lnTo>
                  <a:pt x="263" y="1347"/>
                </a:lnTo>
                <a:lnTo>
                  <a:pt x="1380" y="1182"/>
                </a:lnTo>
                <a:lnTo>
                  <a:pt x="1865" y="174"/>
                </a:lnTo>
                <a:lnTo>
                  <a:pt x="1887" y="136"/>
                </a:lnTo>
                <a:lnTo>
                  <a:pt x="1914" y="102"/>
                </a:lnTo>
                <a:lnTo>
                  <a:pt x="1944" y="73"/>
                </a:lnTo>
                <a:lnTo>
                  <a:pt x="1980" y="48"/>
                </a:lnTo>
                <a:lnTo>
                  <a:pt x="2018" y="28"/>
                </a:lnTo>
                <a:lnTo>
                  <a:pt x="2058" y="13"/>
                </a:lnTo>
                <a:lnTo>
                  <a:pt x="2101" y="4"/>
                </a:lnTo>
                <a:lnTo>
                  <a:pt x="2146" y="0"/>
                </a:ln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56588" tIns="28294" rIns="56588" bIns="28294" numCol="1" anchor="t" anchorCtr="0" compatLnSpc="1">
            <a:prstTxWarp prst="textNoShape">
              <a:avLst/>
            </a:prstTxWarp>
          </a:bodyPr>
          <a:lstStyle/>
          <a:p>
            <a:endParaRPr lang="id-ID" sz="1114"/>
          </a:p>
        </p:txBody>
      </p:sp>
      <p:grpSp>
        <p:nvGrpSpPr>
          <p:cNvPr id="26" name="Group 44">
            <a:extLst>
              <a:ext uri="{FF2B5EF4-FFF2-40B4-BE49-F238E27FC236}">
                <a16:creationId xmlns:a16="http://schemas.microsoft.com/office/drawing/2014/main" id="{B958DC0F-304F-4315-8288-5E9276346E80}"/>
              </a:ext>
            </a:extLst>
          </p:cNvPr>
          <p:cNvGrpSpPr/>
          <p:nvPr/>
        </p:nvGrpSpPr>
        <p:grpSpPr>
          <a:xfrm>
            <a:off x="3323561" y="2435450"/>
            <a:ext cx="253134" cy="263861"/>
            <a:chOff x="3501988" y="2347913"/>
            <a:chExt cx="3408363" cy="3375025"/>
          </a:xfrm>
          <a:solidFill>
            <a:schemeClr val="tx1"/>
          </a:solidFill>
        </p:grpSpPr>
        <p:sp>
          <p:nvSpPr>
            <p:cNvPr id="27" name="Freeform 1037">
              <a:extLst>
                <a:ext uri="{FF2B5EF4-FFF2-40B4-BE49-F238E27FC236}">
                  <a16:creationId xmlns:a16="http://schemas.microsoft.com/office/drawing/2014/main" id="{56F3AE6E-91CA-495A-B424-C886EBCD6CD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01988" y="2347913"/>
              <a:ext cx="3408363" cy="3375025"/>
            </a:xfrm>
            <a:custGeom>
              <a:avLst/>
              <a:gdLst>
                <a:gd name="T0" fmla="*/ 2570 w 4294"/>
                <a:gd name="T1" fmla="*/ 532 h 4251"/>
                <a:gd name="T2" fmla="*/ 2359 w 4294"/>
                <a:gd name="T3" fmla="*/ 827 h 4251"/>
                <a:gd name="T4" fmla="*/ 2094 w 4294"/>
                <a:gd name="T5" fmla="*/ 1068 h 4251"/>
                <a:gd name="T6" fmla="*/ 1795 w 4294"/>
                <a:gd name="T7" fmla="*/ 1274 h 4251"/>
                <a:gd name="T8" fmla="*/ 1476 w 4294"/>
                <a:gd name="T9" fmla="*/ 1462 h 4251"/>
                <a:gd name="T10" fmla="*/ 1158 w 4294"/>
                <a:gd name="T11" fmla="*/ 1649 h 4251"/>
                <a:gd name="T12" fmla="*/ 857 w 4294"/>
                <a:gd name="T13" fmla="*/ 1854 h 4251"/>
                <a:gd name="T14" fmla="*/ 592 w 4294"/>
                <a:gd name="T15" fmla="*/ 2095 h 4251"/>
                <a:gd name="T16" fmla="*/ 381 w 4294"/>
                <a:gd name="T17" fmla="*/ 2390 h 4251"/>
                <a:gd name="T18" fmla="*/ 603 w 4294"/>
                <a:gd name="T19" fmla="*/ 2988 h 4251"/>
                <a:gd name="T20" fmla="*/ 1642 w 4294"/>
                <a:gd name="T21" fmla="*/ 3891 h 4251"/>
                <a:gd name="T22" fmla="*/ 1821 w 4294"/>
                <a:gd name="T23" fmla="*/ 3564 h 4251"/>
                <a:gd name="T24" fmla="*/ 2061 w 4294"/>
                <a:gd name="T25" fmla="*/ 3297 h 4251"/>
                <a:gd name="T26" fmla="*/ 2346 w 4294"/>
                <a:gd name="T27" fmla="*/ 3076 h 4251"/>
                <a:gd name="T28" fmla="*/ 2658 w 4294"/>
                <a:gd name="T29" fmla="*/ 2882 h 4251"/>
                <a:gd name="T30" fmla="*/ 2978 w 4294"/>
                <a:gd name="T31" fmla="*/ 2697 h 4251"/>
                <a:gd name="T32" fmla="*/ 3289 w 4294"/>
                <a:gd name="T33" fmla="*/ 2502 h 4251"/>
                <a:gd name="T34" fmla="*/ 3575 w 4294"/>
                <a:gd name="T35" fmla="*/ 2281 h 4251"/>
                <a:gd name="T36" fmla="*/ 3815 w 4294"/>
                <a:gd name="T37" fmla="*/ 2016 h 4251"/>
                <a:gd name="T38" fmla="*/ 3993 w 4294"/>
                <a:gd name="T39" fmla="*/ 1687 h 4251"/>
                <a:gd name="T40" fmla="*/ 3017 w 4294"/>
                <a:gd name="T41" fmla="*/ 596 h 4251"/>
                <a:gd name="T42" fmla="*/ 2775 w 4294"/>
                <a:gd name="T43" fmla="*/ 15 h 4251"/>
                <a:gd name="T44" fmla="*/ 4216 w 4294"/>
                <a:gd name="T45" fmla="*/ 1406 h 4251"/>
                <a:gd name="T46" fmla="*/ 4290 w 4294"/>
                <a:gd name="T47" fmla="*/ 1550 h 4251"/>
                <a:gd name="T48" fmla="*/ 4246 w 4294"/>
                <a:gd name="T49" fmla="*/ 1776 h 4251"/>
                <a:gd name="T50" fmla="*/ 4044 w 4294"/>
                <a:gd name="T51" fmla="*/ 2155 h 4251"/>
                <a:gd name="T52" fmla="*/ 3739 w 4294"/>
                <a:gd name="T53" fmla="*/ 2492 h 4251"/>
                <a:gd name="T54" fmla="*/ 3358 w 4294"/>
                <a:gd name="T55" fmla="*/ 2777 h 4251"/>
                <a:gd name="T56" fmla="*/ 2953 w 4294"/>
                <a:gd name="T57" fmla="*/ 3019 h 4251"/>
                <a:gd name="T58" fmla="*/ 2541 w 4294"/>
                <a:gd name="T59" fmla="*/ 3267 h 4251"/>
                <a:gd name="T60" fmla="*/ 2189 w 4294"/>
                <a:gd name="T61" fmla="*/ 3545 h 4251"/>
                <a:gd name="T62" fmla="*/ 1969 w 4294"/>
                <a:gd name="T63" fmla="*/ 3826 h 4251"/>
                <a:gd name="T64" fmla="*/ 1850 w 4294"/>
                <a:gd name="T65" fmla="*/ 4104 h 4251"/>
                <a:gd name="T66" fmla="*/ 1743 w 4294"/>
                <a:gd name="T67" fmla="*/ 4216 h 4251"/>
                <a:gd name="T68" fmla="*/ 1596 w 4294"/>
                <a:gd name="T69" fmla="*/ 4251 h 4251"/>
                <a:gd name="T70" fmla="*/ 1450 w 4294"/>
                <a:gd name="T71" fmla="*/ 4200 h 4251"/>
                <a:gd name="T72" fmla="*/ 30 w 4294"/>
                <a:gd name="T73" fmla="*/ 2778 h 4251"/>
                <a:gd name="T74" fmla="*/ 0 w 4294"/>
                <a:gd name="T75" fmla="*/ 2659 h 4251"/>
                <a:gd name="T76" fmla="*/ 89 w 4294"/>
                <a:gd name="T77" fmla="*/ 2375 h 4251"/>
                <a:gd name="T78" fmla="*/ 315 w 4294"/>
                <a:gd name="T79" fmla="*/ 2008 h 4251"/>
                <a:gd name="T80" fmla="*/ 646 w 4294"/>
                <a:gd name="T81" fmla="*/ 1682 h 4251"/>
                <a:gd name="T82" fmla="*/ 1037 w 4294"/>
                <a:gd name="T83" fmla="*/ 1410 h 4251"/>
                <a:gd name="T84" fmla="*/ 1447 w 4294"/>
                <a:gd name="T85" fmla="*/ 1169 h 4251"/>
                <a:gd name="T86" fmla="*/ 1848 w 4294"/>
                <a:gd name="T87" fmla="*/ 918 h 4251"/>
                <a:gd name="T88" fmla="*/ 2169 w 4294"/>
                <a:gd name="T89" fmla="*/ 638 h 4251"/>
                <a:gd name="T90" fmla="*/ 2364 w 4294"/>
                <a:gd name="T91" fmla="*/ 347 h 4251"/>
                <a:gd name="T92" fmla="*/ 2466 w 4294"/>
                <a:gd name="T93" fmla="*/ 110 h 4251"/>
                <a:gd name="T94" fmla="*/ 2584 w 4294"/>
                <a:gd name="T95" fmla="*/ 19 h 4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4294" h="4251">
                  <a:moveTo>
                    <a:pt x="2684" y="266"/>
                  </a:moveTo>
                  <a:lnTo>
                    <a:pt x="2651" y="360"/>
                  </a:lnTo>
                  <a:lnTo>
                    <a:pt x="2613" y="448"/>
                  </a:lnTo>
                  <a:lnTo>
                    <a:pt x="2570" y="532"/>
                  </a:lnTo>
                  <a:lnTo>
                    <a:pt x="2523" y="612"/>
                  </a:lnTo>
                  <a:lnTo>
                    <a:pt x="2473" y="687"/>
                  </a:lnTo>
                  <a:lnTo>
                    <a:pt x="2418" y="759"/>
                  </a:lnTo>
                  <a:lnTo>
                    <a:pt x="2359" y="827"/>
                  </a:lnTo>
                  <a:lnTo>
                    <a:pt x="2297" y="891"/>
                  </a:lnTo>
                  <a:lnTo>
                    <a:pt x="2232" y="953"/>
                  </a:lnTo>
                  <a:lnTo>
                    <a:pt x="2165" y="1012"/>
                  </a:lnTo>
                  <a:lnTo>
                    <a:pt x="2094" y="1068"/>
                  </a:lnTo>
                  <a:lnTo>
                    <a:pt x="2022" y="1122"/>
                  </a:lnTo>
                  <a:lnTo>
                    <a:pt x="1947" y="1174"/>
                  </a:lnTo>
                  <a:lnTo>
                    <a:pt x="1872" y="1224"/>
                  </a:lnTo>
                  <a:lnTo>
                    <a:pt x="1795" y="1274"/>
                  </a:lnTo>
                  <a:lnTo>
                    <a:pt x="1715" y="1322"/>
                  </a:lnTo>
                  <a:lnTo>
                    <a:pt x="1637" y="1368"/>
                  </a:lnTo>
                  <a:lnTo>
                    <a:pt x="1556" y="1415"/>
                  </a:lnTo>
                  <a:lnTo>
                    <a:pt x="1476" y="1462"/>
                  </a:lnTo>
                  <a:lnTo>
                    <a:pt x="1395" y="1508"/>
                  </a:lnTo>
                  <a:lnTo>
                    <a:pt x="1316" y="1554"/>
                  </a:lnTo>
                  <a:lnTo>
                    <a:pt x="1236" y="1600"/>
                  </a:lnTo>
                  <a:lnTo>
                    <a:pt x="1158" y="1649"/>
                  </a:lnTo>
                  <a:lnTo>
                    <a:pt x="1081" y="1698"/>
                  </a:lnTo>
                  <a:lnTo>
                    <a:pt x="1004" y="1748"/>
                  </a:lnTo>
                  <a:lnTo>
                    <a:pt x="930" y="1800"/>
                  </a:lnTo>
                  <a:lnTo>
                    <a:pt x="857" y="1854"/>
                  </a:lnTo>
                  <a:lnTo>
                    <a:pt x="787" y="1910"/>
                  </a:lnTo>
                  <a:lnTo>
                    <a:pt x="720" y="1968"/>
                  </a:lnTo>
                  <a:lnTo>
                    <a:pt x="654" y="2031"/>
                  </a:lnTo>
                  <a:lnTo>
                    <a:pt x="592" y="2095"/>
                  </a:lnTo>
                  <a:lnTo>
                    <a:pt x="533" y="2163"/>
                  </a:lnTo>
                  <a:lnTo>
                    <a:pt x="479" y="2235"/>
                  </a:lnTo>
                  <a:lnTo>
                    <a:pt x="428" y="2310"/>
                  </a:lnTo>
                  <a:lnTo>
                    <a:pt x="381" y="2390"/>
                  </a:lnTo>
                  <a:lnTo>
                    <a:pt x="339" y="2474"/>
                  </a:lnTo>
                  <a:lnTo>
                    <a:pt x="302" y="2562"/>
                  </a:lnTo>
                  <a:lnTo>
                    <a:pt x="269" y="2656"/>
                  </a:lnTo>
                  <a:lnTo>
                    <a:pt x="603" y="2988"/>
                  </a:lnTo>
                  <a:lnTo>
                    <a:pt x="940" y="3320"/>
                  </a:lnTo>
                  <a:lnTo>
                    <a:pt x="1276" y="3653"/>
                  </a:lnTo>
                  <a:lnTo>
                    <a:pt x="1611" y="3985"/>
                  </a:lnTo>
                  <a:lnTo>
                    <a:pt x="1642" y="3891"/>
                  </a:lnTo>
                  <a:lnTo>
                    <a:pt x="1681" y="3803"/>
                  </a:lnTo>
                  <a:lnTo>
                    <a:pt x="1723" y="3719"/>
                  </a:lnTo>
                  <a:lnTo>
                    <a:pt x="1770" y="3638"/>
                  </a:lnTo>
                  <a:lnTo>
                    <a:pt x="1821" y="3564"/>
                  </a:lnTo>
                  <a:lnTo>
                    <a:pt x="1876" y="3492"/>
                  </a:lnTo>
                  <a:lnTo>
                    <a:pt x="1935" y="3424"/>
                  </a:lnTo>
                  <a:lnTo>
                    <a:pt x="1996" y="3359"/>
                  </a:lnTo>
                  <a:lnTo>
                    <a:pt x="2061" y="3297"/>
                  </a:lnTo>
                  <a:lnTo>
                    <a:pt x="2128" y="3239"/>
                  </a:lnTo>
                  <a:lnTo>
                    <a:pt x="2200" y="3182"/>
                  </a:lnTo>
                  <a:lnTo>
                    <a:pt x="2271" y="3129"/>
                  </a:lnTo>
                  <a:lnTo>
                    <a:pt x="2346" y="3076"/>
                  </a:lnTo>
                  <a:lnTo>
                    <a:pt x="2422" y="3026"/>
                  </a:lnTo>
                  <a:lnTo>
                    <a:pt x="2500" y="2977"/>
                  </a:lnTo>
                  <a:lnTo>
                    <a:pt x="2578" y="2929"/>
                  </a:lnTo>
                  <a:lnTo>
                    <a:pt x="2658" y="2882"/>
                  </a:lnTo>
                  <a:lnTo>
                    <a:pt x="2737" y="2835"/>
                  </a:lnTo>
                  <a:lnTo>
                    <a:pt x="2817" y="2789"/>
                  </a:lnTo>
                  <a:lnTo>
                    <a:pt x="2898" y="2743"/>
                  </a:lnTo>
                  <a:lnTo>
                    <a:pt x="2978" y="2697"/>
                  </a:lnTo>
                  <a:lnTo>
                    <a:pt x="3057" y="2649"/>
                  </a:lnTo>
                  <a:lnTo>
                    <a:pt x="3135" y="2602"/>
                  </a:lnTo>
                  <a:lnTo>
                    <a:pt x="3214" y="2553"/>
                  </a:lnTo>
                  <a:lnTo>
                    <a:pt x="3289" y="2502"/>
                  </a:lnTo>
                  <a:lnTo>
                    <a:pt x="3363" y="2451"/>
                  </a:lnTo>
                  <a:lnTo>
                    <a:pt x="3436" y="2396"/>
                  </a:lnTo>
                  <a:lnTo>
                    <a:pt x="3506" y="2341"/>
                  </a:lnTo>
                  <a:lnTo>
                    <a:pt x="3575" y="2281"/>
                  </a:lnTo>
                  <a:lnTo>
                    <a:pt x="3639" y="2220"/>
                  </a:lnTo>
                  <a:lnTo>
                    <a:pt x="3701" y="2155"/>
                  </a:lnTo>
                  <a:lnTo>
                    <a:pt x="3760" y="2087"/>
                  </a:lnTo>
                  <a:lnTo>
                    <a:pt x="3815" y="2016"/>
                  </a:lnTo>
                  <a:lnTo>
                    <a:pt x="3866" y="1940"/>
                  </a:lnTo>
                  <a:lnTo>
                    <a:pt x="3912" y="1861"/>
                  </a:lnTo>
                  <a:lnTo>
                    <a:pt x="3955" y="1777"/>
                  </a:lnTo>
                  <a:lnTo>
                    <a:pt x="3993" y="1687"/>
                  </a:lnTo>
                  <a:lnTo>
                    <a:pt x="4025" y="1593"/>
                  </a:lnTo>
                  <a:lnTo>
                    <a:pt x="3691" y="1262"/>
                  </a:lnTo>
                  <a:lnTo>
                    <a:pt x="3355" y="929"/>
                  </a:lnTo>
                  <a:lnTo>
                    <a:pt x="3017" y="596"/>
                  </a:lnTo>
                  <a:lnTo>
                    <a:pt x="2684" y="266"/>
                  </a:lnTo>
                  <a:close/>
                  <a:moveTo>
                    <a:pt x="2698" y="0"/>
                  </a:moveTo>
                  <a:lnTo>
                    <a:pt x="2736" y="5"/>
                  </a:lnTo>
                  <a:lnTo>
                    <a:pt x="2775" y="15"/>
                  </a:lnTo>
                  <a:lnTo>
                    <a:pt x="2810" y="31"/>
                  </a:lnTo>
                  <a:lnTo>
                    <a:pt x="2843" y="51"/>
                  </a:lnTo>
                  <a:lnTo>
                    <a:pt x="2873" y="77"/>
                  </a:lnTo>
                  <a:lnTo>
                    <a:pt x="4216" y="1406"/>
                  </a:lnTo>
                  <a:lnTo>
                    <a:pt x="4243" y="1437"/>
                  </a:lnTo>
                  <a:lnTo>
                    <a:pt x="4265" y="1473"/>
                  </a:lnTo>
                  <a:lnTo>
                    <a:pt x="4280" y="1511"/>
                  </a:lnTo>
                  <a:lnTo>
                    <a:pt x="4290" y="1550"/>
                  </a:lnTo>
                  <a:lnTo>
                    <a:pt x="4294" y="1591"/>
                  </a:lnTo>
                  <a:lnTo>
                    <a:pt x="4291" y="1631"/>
                  </a:lnTo>
                  <a:lnTo>
                    <a:pt x="4283" y="1672"/>
                  </a:lnTo>
                  <a:lnTo>
                    <a:pt x="4246" y="1776"/>
                  </a:lnTo>
                  <a:lnTo>
                    <a:pt x="4205" y="1875"/>
                  </a:lnTo>
                  <a:lnTo>
                    <a:pt x="4158" y="1971"/>
                  </a:lnTo>
                  <a:lnTo>
                    <a:pt x="4104" y="2065"/>
                  </a:lnTo>
                  <a:lnTo>
                    <a:pt x="4044" y="2155"/>
                  </a:lnTo>
                  <a:lnTo>
                    <a:pt x="3978" y="2243"/>
                  </a:lnTo>
                  <a:lnTo>
                    <a:pt x="3905" y="2327"/>
                  </a:lnTo>
                  <a:lnTo>
                    <a:pt x="3827" y="2410"/>
                  </a:lnTo>
                  <a:lnTo>
                    <a:pt x="3739" y="2492"/>
                  </a:lnTo>
                  <a:lnTo>
                    <a:pt x="3649" y="2569"/>
                  </a:lnTo>
                  <a:lnTo>
                    <a:pt x="3554" y="2642"/>
                  </a:lnTo>
                  <a:lnTo>
                    <a:pt x="3457" y="2712"/>
                  </a:lnTo>
                  <a:lnTo>
                    <a:pt x="3358" y="2777"/>
                  </a:lnTo>
                  <a:lnTo>
                    <a:pt x="3258" y="2841"/>
                  </a:lnTo>
                  <a:lnTo>
                    <a:pt x="3156" y="2902"/>
                  </a:lnTo>
                  <a:lnTo>
                    <a:pt x="3055" y="2960"/>
                  </a:lnTo>
                  <a:lnTo>
                    <a:pt x="2953" y="3019"/>
                  </a:lnTo>
                  <a:lnTo>
                    <a:pt x="2846" y="3081"/>
                  </a:lnTo>
                  <a:lnTo>
                    <a:pt x="2742" y="3142"/>
                  </a:lnTo>
                  <a:lnTo>
                    <a:pt x="2640" y="3204"/>
                  </a:lnTo>
                  <a:lnTo>
                    <a:pt x="2541" y="3267"/>
                  </a:lnTo>
                  <a:lnTo>
                    <a:pt x="2445" y="3331"/>
                  </a:lnTo>
                  <a:lnTo>
                    <a:pt x="2355" y="3399"/>
                  </a:lnTo>
                  <a:lnTo>
                    <a:pt x="2270" y="3470"/>
                  </a:lnTo>
                  <a:lnTo>
                    <a:pt x="2189" y="3545"/>
                  </a:lnTo>
                  <a:lnTo>
                    <a:pt x="2124" y="3611"/>
                  </a:lnTo>
                  <a:lnTo>
                    <a:pt x="2066" y="3681"/>
                  </a:lnTo>
                  <a:lnTo>
                    <a:pt x="2016" y="3753"/>
                  </a:lnTo>
                  <a:lnTo>
                    <a:pt x="1969" y="3826"/>
                  </a:lnTo>
                  <a:lnTo>
                    <a:pt x="1929" y="3902"/>
                  </a:lnTo>
                  <a:lnTo>
                    <a:pt x="1895" y="3982"/>
                  </a:lnTo>
                  <a:lnTo>
                    <a:pt x="1866" y="4064"/>
                  </a:lnTo>
                  <a:lnTo>
                    <a:pt x="1850" y="4104"/>
                  </a:lnTo>
                  <a:lnTo>
                    <a:pt x="1828" y="4141"/>
                  </a:lnTo>
                  <a:lnTo>
                    <a:pt x="1800" y="4174"/>
                  </a:lnTo>
                  <a:lnTo>
                    <a:pt x="1773" y="4197"/>
                  </a:lnTo>
                  <a:lnTo>
                    <a:pt x="1743" y="4216"/>
                  </a:lnTo>
                  <a:lnTo>
                    <a:pt x="1710" y="4232"/>
                  </a:lnTo>
                  <a:lnTo>
                    <a:pt x="1674" y="4243"/>
                  </a:lnTo>
                  <a:lnTo>
                    <a:pt x="1635" y="4250"/>
                  </a:lnTo>
                  <a:lnTo>
                    <a:pt x="1596" y="4251"/>
                  </a:lnTo>
                  <a:lnTo>
                    <a:pt x="1557" y="4246"/>
                  </a:lnTo>
                  <a:lnTo>
                    <a:pt x="1519" y="4235"/>
                  </a:lnTo>
                  <a:lnTo>
                    <a:pt x="1483" y="4220"/>
                  </a:lnTo>
                  <a:lnTo>
                    <a:pt x="1450" y="4200"/>
                  </a:lnTo>
                  <a:lnTo>
                    <a:pt x="1420" y="4174"/>
                  </a:lnTo>
                  <a:lnTo>
                    <a:pt x="78" y="2845"/>
                  </a:lnTo>
                  <a:lnTo>
                    <a:pt x="52" y="2812"/>
                  </a:lnTo>
                  <a:lnTo>
                    <a:pt x="30" y="2778"/>
                  </a:lnTo>
                  <a:lnTo>
                    <a:pt x="13" y="2740"/>
                  </a:lnTo>
                  <a:lnTo>
                    <a:pt x="4" y="2701"/>
                  </a:lnTo>
                  <a:lnTo>
                    <a:pt x="0" y="2661"/>
                  </a:lnTo>
                  <a:lnTo>
                    <a:pt x="0" y="2659"/>
                  </a:lnTo>
                  <a:lnTo>
                    <a:pt x="2" y="2619"/>
                  </a:lnTo>
                  <a:lnTo>
                    <a:pt x="12" y="2579"/>
                  </a:lnTo>
                  <a:lnTo>
                    <a:pt x="48" y="2475"/>
                  </a:lnTo>
                  <a:lnTo>
                    <a:pt x="89" y="2375"/>
                  </a:lnTo>
                  <a:lnTo>
                    <a:pt x="137" y="2280"/>
                  </a:lnTo>
                  <a:lnTo>
                    <a:pt x="190" y="2186"/>
                  </a:lnTo>
                  <a:lnTo>
                    <a:pt x="249" y="2095"/>
                  </a:lnTo>
                  <a:lnTo>
                    <a:pt x="315" y="2008"/>
                  </a:lnTo>
                  <a:lnTo>
                    <a:pt x="388" y="1924"/>
                  </a:lnTo>
                  <a:lnTo>
                    <a:pt x="466" y="1841"/>
                  </a:lnTo>
                  <a:lnTo>
                    <a:pt x="554" y="1758"/>
                  </a:lnTo>
                  <a:lnTo>
                    <a:pt x="646" y="1682"/>
                  </a:lnTo>
                  <a:lnTo>
                    <a:pt x="741" y="1608"/>
                  </a:lnTo>
                  <a:lnTo>
                    <a:pt x="837" y="1539"/>
                  </a:lnTo>
                  <a:lnTo>
                    <a:pt x="936" y="1473"/>
                  </a:lnTo>
                  <a:lnTo>
                    <a:pt x="1037" y="1410"/>
                  </a:lnTo>
                  <a:lnTo>
                    <a:pt x="1137" y="1349"/>
                  </a:lnTo>
                  <a:lnTo>
                    <a:pt x="1240" y="1289"/>
                  </a:lnTo>
                  <a:lnTo>
                    <a:pt x="1340" y="1231"/>
                  </a:lnTo>
                  <a:lnTo>
                    <a:pt x="1447" y="1169"/>
                  </a:lnTo>
                  <a:lnTo>
                    <a:pt x="1552" y="1108"/>
                  </a:lnTo>
                  <a:lnTo>
                    <a:pt x="1653" y="1047"/>
                  </a:lnTo>
                  <a:lnTo>
                    <a:pt x="1752" y="983"/>
                  </a:lnTo>
                  <a:lnTo>
                    <a:pt x="1848" y="918"/>
                  </a:lnTo>
                  <a:lnTo>
                    <a:pt x="1939" y="852"/>
                  </a:lnTo>
                  <a:lnTo>
                    <a:pt x="2025" y="780"/>
                  </a:lnTo>
                  <a:lnTo>
                    <a:pt x="2106" y="705"/>
                  </a:lnTo>
                  <a:lnTo>
                    <a:pt x="2169" y="638"/>
                  </a:lnTo>
                  <a:lnTo>
                    <a:pt x="2227" y="569"/>
                  </a:lnTo>
                  <a:lnTo>
                    <a:pt x="2279" y="498"/>
                  </a:lnTo>
                  <a:lnTo>
                    <a:pt x="2324" y="424"/>
                  </a:lnTo>
                  <a:lnTo>
                    <a:pt x="2364" y="347"/>
                  </a:lnTo>
                  <a:lnTo>
                    <a:pt x="2399" y="269"/>
                  </a:lnTo>
                  <a:lnTo>
                    <a:pt x="2427" y="186"/>
                  </a:lnTo>
                  <a:lnTo>
                    <a:pt x="2444" y="146"/>
                  </a:lnTo>
                  <a:lnTo>
                    <a:pt x="2466" y="110"/>
                  </a:lnTo>
                  <a:lnTo>
                    <a:pt x="2493" y="77"/>
                  </a:lnTo>
                  <a:lnTo>
                    <a:pt x="2521" y="54"/>
                  </a:lnTo>
                  <a:lnTo>
                    <a:pt x="2551" y="34"/>
                  </a:lnTo>
                  <a:lnTo>
                    <a:pt x="2584" y="19"/>
                  </a:lnTo>
                  <a:lnTo>
                    <a:pt x="2619" y="8"/>
                  </a:lnTo>
                  <a:lnTo>
                    <a:pt x="2658" y="1"/>
                  </a:lnTo>
                  <a:lnTo>
                    <a:pt x="269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56588" tIns="28294" rIns="56588" bIns="28294" numCol="1" anchor="t" anchorCtr="0" compatLnSpc="1">
              <a:prstTxWarp prst="textNoShape">
                <a:avLst/>
              </a:prstTxWarp>
            </a:bodyPr>
            <a:lstStyle/>
            <a:p>
              <a:endParaRPr lang="id-ID" sz="1114"/>
            </a:p>
          </p:txBody>
        </p:sp>
        <p:sp>
          <p:nvSpPr>
            <p:cNvPr id="28" name="Freeform 1038">
              <a:extLst>
                <a:ext uri="{FF2B5EF4-FFF2-40B4-BE49-F238E27FC236}">
                  <a16:creationId xmlns:a16="http://schemas.microsoft.com/office/drawing/2014/main" id="{7748BE63-76FE-4C88-B6D7-AE1FA596A0D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41825" y="3541713"/>
              <a:ext cx="922338" cy="947738"/>
            </a:xfrm>
            <a:custGeom>
              <a:avLst/>
              <a:gdLst>
                <a:gd name="T0" fmla="*/ 773 w 1161"/>
                <a:gd name="T1" fmla="*/ 610 h 1193"/>
                <a:gd name="T2" fmla="*/ 678 w 1161"/>
                <a:gd name="T3" fmla="*/ 648 h 1193"/>
                <a:gd name="T4" fmla="*/ 927 w 1161"/>
                <a:gd name="T5" fmla="*/ 863 h 1193"/>
                <a:gd name="T6" fmla="*/ 971 w 1161"/>
                <a:gd name="T7" fmla="*/ 765 h 1193"/>
                <a:gd name="T8" fmla="*/ 961 w 1161"/>
                <a:gd name="T9" fmla="*/ 679 h 1193"/>
                <a:gd name="T10" fmla="*/ 913 w 1161"/>
                <a:gd name="T11" fmla="*/ 625 h 1193"/>
                <a:gd name="T12" fmla="*/ 839 w 1161"/>
                <a:gd name="T13" fmla="*/ 600 h 1193"/>
                <a:gd name="T14" fmla="*/ 201 w 1161"/>
                <a:gd name="T15" fmla="*/ 367 h 1193"/>
                <a:gd name="T16" fmla="*/ 182 w 1161"/>
                <a:gd name="T17" fmla="*/ 458 h 1193"/>
                <a:gd name="T18" fmla="*/ 213 w 1161"/>
                <a:gd name="T19" fmla="*/ 527 h 1193"/>
                <a:gd name="T20" fmla="*/ 286 w 1161"/>
                <a:gd name="T21" fmla="*/ 564 h 1193"/>
                <a:gd name="T22" fmla="*/ 375 w 1161"/>
                <a:gd name="T23" fmla="*/ 553 h 1193"/>
                <a:gd name="T24" fmla="*/ 346 w 1161"/>
                <a:gd name="T25" fmla="*/ 409 h 1193"/>
                <a:gd name="T26" fmla="*/ 533 w 1161"/>
                <a:gd name="T27" fmla="*/ 4 h 1193"/>
                <a:gd name="T28" fmla="*/ 615 w 1161"/>
                <a:gd name="T29" fmla="*/ 42 h 1193"/>
                <a:gd name="T30" fmla="*/ 666 w 1161"/>
                <a:gd name="T31" fmla="*/ 114 h 1193"/>
                <a:gd name="T32" fmla="*/ 652 w 1161"/>
                <a:gd name="T33" fmla="*/ 186 h 1193"/>
                <a:gd name="T34" fmla="*/ 596 w 1161"/>
                <a:gd name="T35" fmla="*/ 221 h 1193"/>
                <a:gd name="T36" fmla="*/ 494 w 1161"/>
                <a:gd name="T37" fmla="*/ 202 h 1193"/>
                <a:gd name="T38" fmla="*/ 376 w 1161"/>
                <a:gd name="T39" fmla="*/ 200 h 1193"/>
                <a:gd name="T40" fmla="*/ 420 w 1161"/>
                <a:gd name="T41" fmla="*/ 354 h 1193"/>
                <a:gd name="T42" fmla="*/ 665 w 1161"/>
                <a:gd name="T43" fmla="*/ 418 h 1193"/>
                <a:gd name="T44" fmla="*/ 799 w 1161"/>
                <a:gd name="T45" fmla="*/ 387 h 1193"/>
                <a:gd name="T46" fmla="*/ 932 w 1161"/>
                <a:gd name="T47" fmla="*/ 402 h 1193"/>
                <a:gd name="T48" fmla="*/ 1064 w 1161"/>
                <a:gd name="T49" fmla="*/ 475 h 1193"/>
                <a:gd name="T50" fmla="*/ 1130 w 1161"/>
                <a:gd name="T51" fmla="*/ 550 h 1193"/>
                <a:gd name="T52" fmla="*/ 1161 w 1161"/>
                <a:gd name="T53" fmla="*/ 657 h 1193"/>
                <a:gd name="T54" fmla="*/ 1138 w 1161"/>
                <a:gd name="T55" fmla="*/ 797 h 1193"/>
                <a:gd name="T56" fmla="*/ 1058 w 1161"/>
                <a:gd name="T57" fmla="*/ 950 h 1193"/>
                <a:gd name="T58" fmla="*/ 1102 w 1161"/>
                <a:gd name="T59" fmla="*/ 1073 h 1193"/>
                <a:gd name="T60" fmla="*/ 1096 w 1161"/>
                <a:gd name="T61" fmla="*/ 1130 h 1193"/>
                <a:gd name="T62" fmla="*/ 1060 w 1161"/>
                <a:gd name="T63" fmla="*/ 1149 h 1193"/>
                <a:gd name="T64" fmla="*/ 1023 w 1161"/>
                <a:gd name="T65" fmla="*/ 1137 h 1193"/>
                <a:gd name="T66" fmla="*/ 854 w 1161"/>
                <a:gd name="T67" fmla="*/ 1148 h 1193"/>
                <a:gd name="T68" fmla="*/ 710 w 1161"/>
                <a:gd name="T69" fmla="*/ 1193 h 1193"/>
                <a:gd name="T70" fmla="*/ 581 w 1161"/>
                <a:gd name="T71" fmla="*/ 1176 h 1193"/>
                <a:gd name="T72" fmla="*/ 479 w 1161"/>
                <a:gd name="T73" fmla="*/ 1122 h 1193"/>
                <a:gd name="T74" fmla="*/ 424 w 1161"/>
                <a:gd name="T75" fmla="*/ 1049 h 1193"/>
                <a:gd name="T76" fmla="*/ 435 w 1161"/>
                <a:gd name="T77" fmla="*/ 977 h 1193"/>
                <a:gd name="T78" fmla="*/ 494 w 1161"/>
                <a:gd name="T79" fmla="*/ 933 h 1193"/>
                <a:gd name="T80" fmla="*/ 566 w 1161"/>
                <a:gd name="T81" fmla="*/ 944 h 1193"/>
                <a:gd name="T82" fmla="*/ 647 w 1161"/>
                <a:gd name="T83" fmla="*/ 992 h 1193"/>
                <a:gd name="T84" fmla="*/ 722 w 1161"/>
                <a:gd name="T85" fmla="*/ 1008 h 1193"/>
                <a:gd name="T86" fmla="*/ 805 w 1161"/>
                <a:gd name="T87" fmla="*/ 979 h 1193"/>
                <a:gd name="T88" fmla="*/ 599 w 1161"/>
                <a:gd name="T89" fmla="*/ 691 h 1193"/>
                <a:gd name="T90" fmla="*/ 426 w 1161"/>
                <a:gd name="T91" fmla="*/ 758 h 1193"/>
                <a:gd name="T92" fmla="*/ 269 w 1161"/>
                <a:gd name="T93" fmla="*/ 774 h 1193"/>
                <a:gd name="T94" fmla="*/ 135 w 1161"/>
                <a:gd name="T95" fmla="*/ 734 h 1193"/>
                <a:gd name="T96" fmla="*/ 47 w 1161"/>
                <a:gd name="T97" fmla="*/ 656 h 1193"/>
                <a:gd name="T98" fmla="*/ 4 w 1161"/>
                <a:gd name="T99" fmla="*/ 560 h 1193"/>
                <a:gd name="T100" fmla="*/ 10 w 1161"/>
                <a:gd name="T101" fmla="*/ 425 h 1193"/>
                <a:gd name="T102" fmla="*/ 68 w 1161"/>
                <a:gd name="T103" fmla="*/ 282 h 1193"/>
                <a:gd name="T104" fmla="*/ 102 w 1161"/>
                <a:gd name="T105" fmla="*/ 174 h 1193"/>
                <a:gd name="T106" fmla="*/ 85 w 1161"/>
                <a:gd name="T107" fmla="*/ 126 h 1193"/>
                <a:gd name="T108" fmla="*/ 107 w 1161"/>
                <a:gd name="T109" fmla="*/ 94 h 1193"/>
                <a:gd name="T110" fmla="*/ 154 w 1161"/>
                <a:gd name="T111" fmla="*/ 88 h 1193"/>
                <a:gd name="T112" fmla="*/ 221 w 1161"/>
                <a:gd name="T113" fmla="*/ 100 h 1193"/>
                <a:gd name="T114" fmla="*/ 327 w 1161"/>
                <a:gd name="T115" fmla="*/ 35 h 1193"/>
                <a:gd name="T116" fmla="*/ 452 w 1161"/>
                <a:gd name="T117" fmla="*/ 1 h 1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61" h="1193">
                  <a:moveTo>
                    <a:pt x="839" y="600"/>
                  </a:moveTo>
                  <a:lnTo>
                    <a:pt x="806" y="602"/>
                  </a:lnTo>
                  <a:lnTo>
                    <a:pt x="773" y="610"/>
                  </a:lnTo>
                  <a:lnTo>
                    <a:pt x="740" y="621"/>
                  </a:lnTo>
                  <a:lnTo>
                    <a:pt x="709" y="634"/>
                  </a:lnTo>
                  <a:lnTo>
                    <a:pt x="678" y="648"/>
                  </a:lnTo>
                  <a:lnTo>
                    <a:pt x="791" y="773"/>
                  </a:lnTo>
                  <a:lnTo>
                    <a:pt x="905" y="890"/>
                  </a:lnTo>
                  <a:lnTo>
                    <a:pt x="927" y="863"/>
                  </a:lnTo>
                  <a:lnTo>
                    <a:pt x="946" y="831"/>
                  </a:lnTo>
                  <a:lnTo>
                    <a:pt x="961" y="797"/>
                  </a:lnTo>
                  <a:lnTo>
                    <a:pt x="971" y="765"/>
                  </a:lnTo>
                  <a:lnTo>
                    <a:pt x="973" y="732"/>
                  </a:lnTo>
                  <a:lnTo>
                    <a:pt x="968" y="700"/>
                  </a:lnTo>
                  <a:lnTo>
                    <a:pt x="961" y="679"/>
                  </a:lnTo>
                  <a:lnTo>
                    <a:pt x="950" y="659"/>
                  </a:lnTo>
                  <a:lnTo>
                    <a:pt x="934" y="641"/>
                  </a:lnTo>
                  <a:lnTo>
                    <a:pt x="913" y="625"/>
                  </a:lnTo>
                  <a:lnTo>
                    <a:pt x="892" y="613"/>
                  </a:lnTo>
                  <a:lnTo>
                    <a:pt x="872" y="604"/>
                  </a:lnTo>
                  <a:lnTo>
                    <a:pt x="839" y="600"/>
                  </a:lnTo>
                  <a:close/>
                  <a:moveTo>
                    <a:pt x="243" y="304"/>
                  </a:moveTo>
                  <a:lnTo>
                    <a:pt x="219" y="335"/>
                  </a:lnTo>
                  <a:lnTo>
                    <a:pt x="201" y="367"/>
                  </a:lnTo>
                  <a:lnTo>
                    <a:pt x="188" y="398"/>
                  </a:lnTo>
                  <a:lnTo>
                    <a:pt x="183" y="428"/>
                  </a:lnTo>
                  <a:lnTo>
                    <a:pt x="182" y="458"/>
                  </a:lnTo>
                  <a:lnTo>
                    <a:pt x="187" y="483"/>
                  </a:lnTo>
                  <a:lnTo>
                    <a:pt x="198" y="507"/>
                  </a:lnTo>
                  <a:lnTo>
                    <a:pt x="213" y="527"/>
                  </a:lnTo>
                  <a:lnTo>
                    <a:pt x="236" y="545"/>
                  </a:lnTo>
                  <a:lnTo>
                    <a:pt x="260" y="557"/>
                  </a:lnTo>
                  <a:lnTo>
                    <a:pt x="286" y="564"/>
                  </a:lnTo>
                  <a:lnTo>
                    <a:pt x="313" y="565"/>
                  </a:lnTo>
                  <a:lnTo>
                    <a:pt x="343" y="561"/>
                  </a:lnTo>
                  <a:lnTo>
                    <a:pt x="375" y="553"/>
                  </a:lnTo>
                  <a:lnTo>
                    <a:pt x="411" y="539"/>
                  </a:lnTo>
                  <a:lnTo>
                    <a:pt x="448" y="520"/>
                  </a:lnTo>
                  <a:lnTo>
                    <a:pt x="346" y="409"/>
                  </a:lnTo>
                  <a:lnTo>
                    <a:pt x="243" y="304"/>
                  </a:lnTo>
                  <a:close/>
                  <a:moveTo>
                    <a:pt x="493" y="0"/>
                  </a:moveTo>
                  <a:lnTo>
                    <a:pt x="533" y="4"/>
                  </a:lnTo>
                  <a:lnTo>
                    <a:pt x="563" y="12"/>
                  </a:lnTo>
                  <a:lnTo>
                    <a:pt x="590" y="24"/>
                  </a:lnTo>
                  <a:lnTo>
                    <a:pt x="615" y="42"/>
                  </a:lnTo>
                  <a:lnTo>
                    <a:pt x="637" y="64"/>
                  </a:lnTo>
                  <a:lnTo>
                    <a:pt x="655" y="88"/>
                  </a:lnTo>
                  <a:lnTo>
                    <a:pt x="666" y="114"/>
                  </a:lnTo>
                  <a:lnTo>
                    <a:pt x="667" y="140"/>
                  </a:lnTo>
                  <a:lnTo>
                    <a:pt x="663" y="164"/>
                  </a:lnTo>
                  <a:lnTo>
                    <a:pt x="652" y="186"/>
                  </a:lnTo>
                  <a:lnTo>
                    <a:pt x="636" y="204"/>
                  </a:lnTo>
                  <a:lnTo>
                    <a:pt x="617" y="216"/>
                  </a:lnTo>
                  <a:lnTo>
                    <a:pt x="596" y="221"/>
                  </a:lnTo>
                  <a:lnTo>
                    <a:pt x="573" y="220"/>
                  </a:lnTo>
                  <a:lnTo>
                    <a:pt x="536" y="212"/>
                  </a:lnTo>
                  <a:lnTo>
                    <a:pt x="494" y="202"/>
                  </a:lnTo>
                  <a:lnTo>
                    <a:pt x="452" y="194"/>
                  </a:lnTo>
                  <a:lnTo>
                    <a:pt x="407" y="193"/>
                  </a:lnTo>
                  <a:lnTo>
                    <a:pt x="376" y="200"/>
                  </a:lnTo>
                  <a:lnTo>
                    <a:pt x="345" y="214"/>
                  </a:lnTo>
                  <a:lnTo>
                    <a:pt x="313" y="238"/>
                  </a:lnTo>
                  <a:lnTo>
                    <a:pt x="420" y="354"/>
                  </a:lnTo>
                  <a:lnTo>
                    <a:pt x="529" y="477"/>
                  </a:lnTo>
                  <a:lnTo>
                    <a:pt x="597" y="445"/>
                  </a:lnTo>
                  <a:lnTo>
                    <a:pt x="665" y="418"/>
                  </a:lnTo>
                  <a:lnTo>
                    <a:pt x="710" y="403"/>
                  </a:lnTo>
                  <a:lnTo>
                    <a:pt x="755" y="394"/>
                  </a:lnTo>
                  <a:lnTo>
                    <a:pt x="799" y="387"/>
                  </a:lnTo>
                  <a:lnTo>
                    <a:pt x="843" y="387"/>
                  </a:lnTo>
                  <a:lnTo>
                    <a:pt x="888" y="392"/>
                  </a:lnTo>
                  <a:lnTo>
                    <a:pt x="932" y="402"/>
                  </a:lnTo>
                  <a:lnTo>
                    <a:pt x="976" y="418"/>
                  </a:lnTo>
                  <a:lnTo>
                    <a:pt x="1020" y="443"/>
                  </a:lnTo>
                  <a:lnTo>
                    <a:pt x="1064" y="475"/>
                  </a:lnTo>
                  <a:lnTo>
                    <a:pt x="1090" y="498"/>
                  </a:lnTo>
                  <a:lnTo>
                    <a:pt x="1112" y="523"/>
                  </a:lnTo>
                  <a:lnTo>
                    <a:pt x="1130" y="550"/>
                  </a:lnTo>
                  <a:lnTo>
                    <a:pt x="1144" y="577"/>
                  </a:lnTo>
                  <a:lnTo>
                    <a:pt x="1156" y="617"/>
                  </a:lnTo>
                  <a:lnTo>
                    <a:pt x="1161" y="657"/>
                  </a:lnTo>
                  <a:lnTo>
                    <a:pt x="1160" y="702"/>
                  </a:lnTo>
                  <a:lnTo>
                    <a:pt x="1152" y="748"/>
                  </a:lnTo>
                  <a:lnTo>
                    <a:pt x="1138" y="797"/>
                  </a:lnTo>
                  <a:lnTo>
                    <a:pt x="1117" y="849"/>
                  </a:lnTo>
                  <a:lnTo>
                    <a:pt x="1090" y="899"/>
                  </a:lnTo>
                  <a:lnTo>
                    <a:pt x="1058" y="950"/>
                  </a:lnTo>
                  <a:lnTo>
                    <a:pt x="1021" y="1000"/>
                  </a:lnTo>
                  <a:lnTo>
                    <a:pt x="1091" y="1058"/>
                  </a:lnTo>
                  <a:lnTo>
                    <a:pt x="1102" y="1073"/>
                  </a:lnTo>
                  <a:lnTo>
                    <a:pt x="1108" y="1091"/>
                  </a:lnTo>
                  <a:lnTo>
                    <a:pt x="1107" y="1111"/>
                  </a:lnTo>
                  <a:lnTo>
                    <a:pt x="1096" y="1130"/>
                  </a:lnTo>
                  <a:lnTo>
                    <a:pt x="1085" y="1140"/>
                  </a:lnTo>
                  <a:lnTo>
                    <a:pt x="1072" y="1147"/>
                  </a:lnTo>
                  <a:lnTo>
                    <a:pt x="1060" y="1149"/>
                  </a:lnTo>
                  <a:lnTo>
                    <a:pt x="1046" y="1148"/>
                  </a:lnTo>
                  <a:lnTo>
                    <a:pt x="1034" y="1144"/>
                  </a:lnTo>
                  <a:lnTo>
                    <a:pt x="1023" y="1137"/>
                  </a:lnTo>
                  <a:lnTo>
                    <a:pt x="951" y="1072"/>
                  </a:lnTo>
                  <a:lnTo>
                    <a:pt x="903" y="1115"/>
                  </a:lnTo>
                  <a:lnTo>
                    <a:pt x="854" y="1148"/>
                  </a:lnTo>
                  <a:lnTo>
                    <a:pt x="805" y="1171"/>
                  </a:lnTo>
                  <a:lnTo>
                    <a:pt x="757" y="1185"/>
                  </a:lnTo>
                  <a:lnTo>
                    <a:pt x="710" y="1193"/>
                  </a:lnTo>
                  <a:lnTo>
                    <a:pt x="665" y="1193"/>
                  </a:lnTo>
                  <a:lnTo>
                    <a:pt x="621" y="1187"/>
                  </a:lnTo>
                  <a:lnTo>
                    <a:pt x="581" y="1176"/>
                  </a:lnTo>
                  <a:lnTo>
                    <a:pt x="542" y="1163"/>
                  </a:lnTo>
                  <a:lnTo>
                    <a:pt x="510" y="1144"/>
                  </a:lnTo>
                  <a:lnTo>
                    <a:pt x="479" y="1122"/>
                  </a:lnTo>
                  <a:lnTo>
                    <a:pt x="455" y="1099"/>
                  </a:lnTo>
                  <a:lnTo>
                    <a:pt x="435" y="1073"/>
                  </a:lnTo>
                  <a:lnTo>
                    <a:pt x="424" y="1049"/>
                  </a:lnTo>
                  <a:lnTo>
                    <a:pt x="420" y="1023"/>
                  </a:lnTo>
                  <a:lnTo>
                    <a:pt x="424" y="1000"/>
                  </a:lnTo>
                  <a:lnTo>
                    <a:pt x="435" y="977"/>
                  </a:lnTo>
                  <a:lnTo>
                    <a:pt x="453" y="958"/>
                  </a:lnTo>
                  <a:lnTo>
                    <a:pt x="474" y="943"/>
                  </a:lnTo>
                  <a:lnTo>
                    <a:pt x="494" y="933"/>
                  </a:lnTo>
                  <a:lnTo>
                    <a:pt x="512" y="931"/>
                  </a:lnTo>
                  <a:lnTo>
                    <a:pt x="540" y="935"/>
                  </a:lnTo>
                  <a:lnTo>
                    <a:pt x="566" y="944"/>
                  </a:lnTo>
                  <a:lnTo>
                    <a:pt x="593" y="959"/>
                  </a:lnTo>
                  <a:lnTo>
                    <a:pt x="619" y="975"/>
                  </a:lnTo>
                  <a:lnTo>
                    <a:pt x="647" y="992"/>
                  </a:lnTo>
                  <a:lnTo>
                    <a:pt x="678" y="1004"/>
                  </a:lnTo>
                  <a:lnTo>
                    <a:pt x="699" y="1008"/>
                  </a:lnTo>
                  <a:lnTo>
                    <a:pt x="722" y="1008"/>
                  </a:lnTo>
                  <a:lnTo>
                    <a:pt x="747" y="1005"/>
                  </a:lnTo>
                  <a:lnTo>
                    <a:pt x="774" y="996"/>
                  </a:lnTo>
                  <a:lnTo>
                    <a:pt x="805" y="979"/>
                  </a:lnTo>
                  <a:lnTo>
                    <a:pt x="836" y="955"/>
                  </a:lnTo>
                  <a:lnTo>
                    <a:pt x="717" y="826"/>
                  </a:lnTo>
                  <a:lnTo>
                    <a:pt x="599" y="691"/>
                  </a:lnTo>
                  <a:lnTo>
                    <a:pt x="540" y="720"/>
                  </a:lnTo>
                  <a:lnTo>
                    <a:pt x="482" y="742"/>
                  </a:lnTo>
                  <a:lnTo>
                    <a:pt x="426" y="758"/>
                  </a:lnTo>
                  <a:lnTo>
                    <a:pt x="372" y="769"/>
                  </a:lnTo>
                  <a:lnTo>
                    <a:pt x="320" y="774"/>
                  </a:lnTo>
                  <a:lnTo>
                    <a:pt x="269" y="774"/>
                  </a:lnTo>
                  <a:lnTo>
                    <a:pt x="221" y="767"/>
                  </a:lnTo>
                  <a:lnTo>
                    <a:pt x="177" y="754"/>
                  </a:lnTo>
                  <a:lnTo>
                    <a:pt x="135" y="734"/>
                  </a:lnTo>
                  <a:lnTo>
                    <a:pt x="96" y="706"/>
                  </a:lnTo>
                  <a:lnTo>
                    <a:pt x="69" y="682"/>
                  </a:lnTo>
                  <a:lnTo>
                    <a:pt x="47" y="656"/>
                  </a:lnTo>
                  <a:lnTo>
                    <a:pt x="29" y="629"/>
                  </a:lnTo>
                  <a:lnTo>
                    <a:pt x="15" y="600"/>
                  </a:lnTo>
                  <a:lnTo>
                    <a:pt x="4" y="560"/>
                  </a:lnTo>
                  <a:lnTo>
                    <a:pt x="0" y="517"/>
                  </a:lnTo>
                  <a:lnTo>
                    <a:pt x="2" y="471"/>
                  </a:lnTo>
                  <a:lnTo>
                    <a:pt x="10" y="425"/>
                  </a:lnTo>
                  <a:lnTo>
                    <a:pt x="24" y="378"/>
                  </a:lnTo>
                  <a:lnTo>
                    <a:pt x="43" y="330"/>
                  </a:lnTo>
                  <a:lnTo>
                    <a:pt x="68" y="282"/>
                  </a:lnTo>
                  <a:lnTo>
                    <a:pt x="95" y="238"/>
                  </a:lnTo>
                  <a:lnTo>
                    <a:pt x="128" y="195"/>
                  </a:lnTo>
                  <a:lnTo>
                    <a:pt x="102" y="174"/>
                  </a:lnTo>
                  <a:lnTo>
                    <a:pt x="90" y="159"/>
                  </a:lnTo>
                  <a:lnTo>
                    <a:pt x="84" y="141"/>
                  </a:lnTo>
                  <a:lnTo>
                    <a:pt x="85" y="126"/>
                  </a:lnTo>
                  <a:lnTo>
                    <a:pt x="90" y="114"/>
                  </a:lnTo>
                  <a:lnTo>
                    <a:pt x="98" y="103"/>
                  </a:lnTo>
                  <a:lnTo>
                    <a:pt x="107" y="94"/>
                  </a:lnTo>
                  <a:lnTo>
                    <a:pt x="120" y="87"/>
                  </a:lnTo>
                  <a:lnTo>
                    <a:pt x="133" y="85"/>
                  </a:lnTo>
                  <a:lnTo>
                    <a:pt x="154" y="88"/>
                  </a:lnTo>
                  <a:lnTo>
                    <a:pt x="169" y="98"/>
                  </a:lnTo>
                  <a:lnTo>
                    <a:pt x="197" y="122"/>
                  </a:lnTo>
                  <a:lnTo>
                    <a:pt x="221" y="100"/>
                  </a:lnTo>
                  <a:lnTo>
                    <a:pt x="252" y="77"/>
                  </a:lnTo>
                  <a:lnTo>
                    <a:pt x="287" y="55"/>
                  </a:lnTo>
                  <a:lnTo>
                    <a:pt x="327" y="35"/>
                  </a:lnTo>
                  <a:lnTo>
                    <a:pt x="367" y="19"/>
                  </a:lnTo>
                  <a:lnTo>
                    <a:pt x="409" y="8"/>
                  </a:lnTo>
                  <a:lnTo>
                    <a:pt x="452" y="1"/>
                  </a:lnTo>
                  <a:lnTo>
                    <a:pt x="49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56588" tIns="28294" rIns="56588" bIns="28294" numCol="1" anchor="t" anchorCtr="0" compatLnSpc="1">
              <a:prstTxWarp prst="textNoShape">
                <a:avLst/>
              </a:prstTxWarp>
            </a:bodyPr>
            <a:lstStyle/>
            <a:p>
              <a:endParaRPr lang="id-ID" sz="1114"/>
            </a:p>
          </p:txBody>
        </p:sp>
        <p:sp>
          <p:nvSpPr>
            <p:cNvPr id="29" name="Freeform 1039">
              <a:extLst>
                <a:ext uri="{FF2B5EF4-FFF2-40B4-BE49-F238E27FC236}">
                  <a16:creationId xmlns:a16="http://schemas.microsoft.com/office/drawing/2014/main" id="{BA8A05B2-C020-4F5F-AF6A-0951065DC707}"/>
                </a:ext>
              </a:extLst>
            </p:cNvPr>
            <p:cNvSpPr>
              <a:spLocks/>
            </p:cNvSpPr>
            <p:nvPr/>
          </p:nvSpPr>
          <p:spPr bwMode="auto">
            <a:xfrm>
              <a:off x="4641813" y="4675188"/>
              <a:ext cx="514350" cy="534988"/>
            </a:xfrm>
            <a:custGeom>
              <a:avLst/>
              <a:gdLst>
                <a:gd name="T0" fmla="*/ 575 w 648"/>
                <a:gd name="T1" fmla="*/ 0 h 672"/>
                <a:gd name="T2" fmla="*/ 594 w 648"/>
                <a:gd name="T3" fmla="*/ 0 h 672"/>
                <a:gd name="T4" fmla="*/ 614 w 648"/>
                <a:gd name="T5" fmla="*/ 7 h 672"/>
                <a:gd name="T6" fmla="*/ 630 w 648"/>
                <a:gd name="T7" fmla="*/ 19 h 672"/>
                <a:gd name="T8" fmla="*/ 642 w 648"/>
                <a:gd name="T9" fmla="*/ 35 h 672"/>
                <a:gd name="T10" fmla="*/ 648 w 648"/>
                <a:gd name="T11" fmla="*/ 56 h 672"/>
                <a:gd name="T12" fmla="*/ 648 w 648"/>
                <a:gd name="T13" fmla="*/ 76 h 672"/>
                <a:gd name="T14" fmla="*/ 642 w 648"/>
                <a:gd name="T15" fmla="*/ 95 h 672"/>
                <a:gd name="T16" fmla="*/ 630 w 648"/>
                <a:gd name="T17" fmla="*/ 113 h 672"/>
                <a:gd name="T18" fmla="*/ 627 w 648"/>
                <a:gd name="T19" fmla="*/ 115 h 672"/>
                <a:gd name="T20" fmla="*/ 625 w 648"/>
                <a:gd name="T21" fmla="*/ 117 h 672"/>
                <a:gd name="T22" fmla="*/ 622 w 648"/>
                <a:gd name="T23" fmla="*/ 118 h 672"/>
                <a:gd name="T24" fmla="*/ 623 w 648"/>
                <a:gd name="T25" fmla="*/ 118 h 672"/>
                <a:gd name="T26" fmla="*/ 561 w 648"/>
                <a:gd name="T27" fmla="*/ 166 h 672"/>
                <a:gd name="T28" fmla="*/ 504 w 648"/>
                <a:gd name="T29" fmla="*/ 212 h 672"/>
                <a:gd name="T30" fmla="*/ 449 w 648"/>
                <a:gd name="T31" fmla="*/ 261 h 672"/>
                <a:gd name="T32" fmla="*/ 393 w 648"/>
                <a:gd name="T33" fmla="*/ 314 h 672"/>
                <a:gd name="T34" fmla="*/ 327 w 648"/>
                <a:gd name="T35" fmla="*/ 383 h 672"/>
                <a:gd name="T36" fmla="*/ 266 w 648"/>
                <a:gd name="T37" fmla="*/ 452 h 672"/>
                <a:gd name="T38" fmla="*/ 210 w 648"/>
                <a:gd name="T39" fmla="*/ 524 h 672"/>
                <a:gd name="T40" fmla="*/ 124 w 648"/>
                <a:gd name="T41" fmla="*/ 641 h 672"/>
                <a:gd name="T42" fmla="*/ 120 w 648"/>
                <a:gd name="T43" fmla="*/ 648 h 672"/>
                <a:gd name="T44" fmla="*/ 114 w 648"/>
                <a:gd name="T45" fmla="*/ 653 h 672"/>
                <a:gd name="T46" fmla="*/ 98 w 648"/>
                <a:gd name="T47" fmla="*/ 666 h 672"/>
                <a:gd name="T48" fmla="*/ 77 w 648"/>
                <a:gd name="T49" fmla="*/ 672 h 672"/>
                <a:gd name="T50" fmla="*/ 56 w 648"/>
                <a:gd name="T51" fmla="*/ 672 h 672"/>
                <a:gd name="T52" fmla="*/ 37 w 648"/>
                <a:gd name="T53" fmla="*/ 666 h 672"/>
                <a:gd name="T54" fmla="*/ 19 w 648"/>
                <a:gd name="T55" fmla="*/ 653 h 672"/>
                <a:gd name="T56" fmla="*/ 8 w 648"/>
                <a:gd name="T57" fmla="*/ 638 h 672"/>
                <a:gd name="T58" fmla="*/ 1 w 648"/>
                <a:gd name="T59" fmla="*/ 622 h 672"/>
                <a:gd name="T60" fmla="*/ 0 w 648"/>
                <a:gd name="T61" fmla="*/ 605 h 672"/>
                <a:gd name="T62" fmla="*/ 3 w 648"/>
                <a:gd name="T63" fmla="*/ 587 h 672"/>
                <a:gd name="T64" fmla="*/ 10 w 648"/>
                <a:gd name="T65" fmla="*/ 571 h 672"/>
                <a:gd name="T66" fmla="*/ 102 w 648"/>
                <a:gd name="T67" fmla="*/ 446 h 672"/>
                <a:gd name="T68" fmla="*/ 162 w 648"/>
                <a:gd name="T69" fmla="*/ 369 h 672"/>
                <a:gd name="T70" fmla="*/ 228 w 648"/>
                <a:gd name="T71" fmla="*/ 293 h 672"/>
                <a:gd name="T72" fmla="*/ 298 w 648"/>
                <a:gd name="T73" fmla="*/ 220 h 672"/>
                <a:gd name="T74" fmla="*/ 376 w 648"/>
                <a:gd name="T75" fmla="*/ 148 h 672"/>
                <a:gd name="T76" fmla="*/ 457 w 648"/>
                <a:gd name="T77" fmla="*/ 79 h 672"/>
                <a:gd name="T78" fmla="*/ 539 w 648"/>
                <a:gd name="T79" fmla="*/ 13 h 672"/>
                <a:gd name="T80" fmla="*/ 557 w 648"/>
                <a:gd name="T81" fmla="*/ 4 h 672"/>
                <a:gd name="T82" fmla="*/ 575 w 648"/>
                <a:gd name="T83" fmla="*/ 0 h 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648" h="672">
                  <a:moveTo>
                    <a:pt x="575" y="0"/>
                  </a:moveTo>
                  <a:lnTo>
                    <a:pt x="594" y="0"/>
                  </a:lnTo>
                  <a:lnTo>
                    <a:pt x="614" y="7"/>
                  </a:lnTo>
                  <a:lnTo>
                    <a:pt x="630" y="19"/>
                  </a:lnTo>
                  <a:lnTo>
                    <a:pt x="642" y="35"/>
                  </a:lnTo>
                  <a:lnTo>
                    <a:pt x="648" y="56"/>
                  </a:lnTo>
                  <a:lnTo>
                    <a:pt x="648" y="76"/>
                  </a:lnTo>
                  <a:lnTo>
                    <a:pt x="642" y="95"/>
                  </a:lnTo>
                  <a:lnTo>
                    <a:pt x="630" y="113"/>
                  </a:lnTo>
                  <a:lnTo>
                    <a:pt x="627" y="115"/>
                  </a:lnTo>
                  <a:lnTo>
                    <a:pt x="625" y="117"/>
                  </a:lnTo>
                  <a:lnTo>
                    <a:pt x="622" y="118"/>
                  </a:lnTo>
                  <a:lnTo>
                    <a:pt x="623" y="118"/>
                  </a:lnTo>
                  <a:lnTo>
                    <a:pt x="561" y="166"/>
                  </a:lnTo>
                  <a:lnTo>
                    <a:pt x="504" y="212"/>
                  </a:lnTo>
                  <a:lnTo>
                    <a:pt x="449" y="261"/>
                  </a:lnTo>
                  <a:lnTo>
                    <a:pt x="393" y="314"/>
                  </a:lnTo>
                  <a:lnTo>
                    <a:pt x="327" y="383"/>
                  </a:lnTo>
                  <a:lnTo>
                    <a:pt x="266" y="452"/>
                  </a:lnTo>
                  <a:lnTo>
                    <a:pt x="210" y="524"/>
                  </a:lnTo>
                  <a:lnTo>
                    <a:pt x="124" y="641"/>
                  </a:lnTo>
                  <a:lnTo>
                    <a:pt x="120" y="648"/>
                  </a:lnTo>
                  <a:lnTo>
                    <a:pt x="114" y="653"/>
                  </a:lnTo>
                  <a:lnTo>
                    <a:pt x="98" y="666"/>
                  </a:lnTo>
                  <a:lnTo>
                    <a:pt x="77" y="672"/>
                  </a:lnTo>
                  <a:lnTo>
                    <a:pt x="56" y="672"/>
                  </a:lnTo>
                  <a:lnTo>
                    <a:pt x="37" y="666"/>
                  </a:lnTo>
                  <a:lnTo>
                    <a:pt x="19" y="653"/>
                  </a:lnTo>
                  <a:lnTo>
                    <a:pt x="8" y="638"/>
                  </a:lnTo>
                  <a:lnTo>
                    <a:pt x="1" y="622"/>
                  </a:lnTo>
                  <a:lnTo>
                    <a:pt x="0" y="605"/>
                  </a:lnTo>
                  <a:lnTo>
                    <a:pt x="3" y="587"/>
                  </a:lnTo>
                  <a:lnTo>
                    <a:pt x="10" y="571"/>
                  </a:lnTo>
                  <a:lnTo>
                    <a:pt x="102" y="446"/>
                  </a:lnTo>
                  <a:lnTo>
                    <a:pt x="162" y="369"/>
                  </a:lnTo>
                  <a:lnTo>
                    <a:pt x="228" y="293"/>
                  </a:lnTo>
                  <a:lnTo>
                    <a:pt x="298" y="220"/>
                  </a:lnTo>
                  <a:lnTo>
                    <a:pt x="376" y="148"/>
                  </a:lnTo>
                  <a:lnTo>
                    <a:pt x="457" y="79"/>
                  </a:lnTo>
                  <a:lnTo>
                    <a:pt x="539" y="13"/>
                  </a:lnTo>
                  <a:lnTo>
                    <a:pt x="557" y="4"/>
                  </a:lnTo>
                  <a:lnTo>
                    <a:pt x="57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56588" tIns="28294" rIns="56588" bIns="28294" numCol="1" anchor="t" anchorCtr="0" compatLnSpc="1">
              <a:prstTxWarp prst="textNoShape">
                <a:avLst/>
              </a:prstTxWarp>
            </a:bodyPr>
            <a:lstStyle/>
            <a:p>
              <a:endParaRPr lang="id-ID" sz="1114"/>
            </a:p>
          </p:txBody>
        </p:sp>
        <p:sp>
          <p:nvSpPr>
            <p:cNvPr id="30" name="Freeform 1040">
              <a:extLst>
                <a:ext uri="{FF2B5EF4-FFF2-40B4-BE49-F238E27FC236}">
                  <a16:creationId xmlns:a16="http://schemas.microsoft.com/office/drawing/2014/main" id="{62635790-C383-4858-8250-D13FF4375F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54588" y="2871788"/>
              <a:ext cx="520700" cy="542925"/>
            </a:xfrm>
            <a:custGeom>
              <a:avLst/>
              <a:gdLst>
                <a:gd name="T0" fmla="*/ 601 w 658"/>
                <a:gd name="T1" fmla="*/ 0 h 683"/>
                <a:gd name="T2" fmla="*/ 621 w 658"/>
                <a:gd name="T3" fmla="*/ 5 h 683"/>
                <a:gd name="T4" fmla="*/ 639 w 658"/>
                <a:gd name="T5" fmla="*/ 19 h 683"/>
                <a:gd name="T6" fmla="*/ 651 w 658"/>
                <a:gd name="T7" fmla="*/ 35 h 683"/>
                <a:gd name="T8" fmla="*/ 658 w 658"/>
                <a:gd name="T9" fmla="*/ 54 h 683"/>
                <a:gd name="T10" fmla="*/ 658 w 658"/>
                <a:gd name="T11" fmla="*/ 73 h 683"/>
                <a:gd name="T12" fmla="*/ 654 w 658"/>
                <a:gd name="T13" fmla="*/ 92 h 683"/>
                <a:gd name="T14" fmla="*/ 643 w 658"/>
                <a:gd name="T15" fmla="*/ 110 h 683"/>
                <a:gd name="T16" fmla="*/ 551 w 658"/>
                <a:gd name="T17" fmla="*/ 233 h 683"/>
                <a:gd name="T18" fmla="*/ 490 w 658"/>
                <a:gd name="T19" fmla="*/ 311 h 683"/>
                <a:gd name="T20" fmla="*/ 426 w 658"/>
                <a:gd name="T21" fmla="*/ 387 h 683"/>
                <a:gd name="T22" fmla="*/ 354 w 658"/>
                <a:gd name="T23" fmla="*/ 459 h 683"/>
                <a:gd name="T24" fmla="*/ 278 w 658"/>
                <a:gd name="T25" fmla="*/ 532 h 683"/>
                <a:gd name="T26" fmla="*/ 197 w 658"/>
                <a:gd name="T27" fmla="*/ 600 h 683"/>
                <a:gd name="T28" fmla="*/ 113 w 658"/>
                <a:gd name="T29" fmla="*/ 665 h 683"/>
                <a:gd name="T30" fmla="*/ 113 w 658"/>
                <a:gd name="T31" fmla="*/ 665 h 683"/>
                <a:gd name="T32" fmla="*/ 95 w 658"/>
                <a:gd name="T33" fmla="*/ 676 h 683"/>
                <a:gd name="T34" fmla="*/ 76 w 658"/>
                <a:gd name="T35" fmla="*/ 683 h 683"/>
                <a:gd name="T36" fmla="*/ 55 w 658"/>
                <a:gd name="T37" fmla="*/ 682 h 683"/>
                <a:gd name="T38" fmla="*/ 36 w 658"/>
                <a:gd name="T39" fmla="*/ 676 h 683"/>
                <a:gd name="T40" fmla="*/ 20 w 658"/>
                <a:gd name="T41" fmla="*/ 664 h 683"/>
                <a:gd name="T42" fmla="*/ 6 w 658"/>
                <a:gd name="T43" fmla="*/ 646 h 683"/>
                <a:gd name="T44" fmla="*/ 0 w 658"/>
                <a:gd name="T45" fmla="*/ 626 h 683"/>
                <a:gd name="T46" fmla="*/ 0 w 658"/>
                <a:gd name="T47" fmla="*/ 606 h 683"/>
                <a:gd name="T48" fmla="*/ 6 w 658"/>
                <a:gd name="T49" fmla="*/ 585 h 683"/>
                <a:gd name="T50" fmla="*/ 20 w 658"/>
                <a:gd name="T51" fmla="*/ 569 h 683"/>
                <a:gd name="T52" fmla="*/ 24 w 658"/>
                <a:gd name="T53" fmla="*/ 563 h 683"/>
                <a:gd name="T54" fmla="*/ 29 w 658"/>
                <a:gd name="T55" fmla="*/ 561 h 683"/>
                <a:gd name="T56" fmla="*/ 35 w 658"/>
                <a:gd name="T57" fmla="*/ 557 h 683"/>
                <a:gd name="T58" fmla="*/ 113 w 658"/>
                <a:gd name="T59" fmla="*/ 497 h 683"/>
                <a:gd name="T60" fmla="*/ 188 w 658"/>
                <a:gd name="T61" fmla="*/ 433 h 683"/>
                <a:gd name="T62" fmla="*/ 260 w 658"/>
                <a:gd name="T63" fmla="*/ 365 h 683"/>
                <a:gd name="T64" fmla="*/ 326 w 658"/>
                <a:gd name="T65" fmla="*/ 297 h 683"/>
                <a:gd name="T66" fmla="*/ 386 w 658"/>
                <a:gd name="T67" fmla="*/ 227 h 683"/>
                <a:gd name="T68" fmla="*/ 442 w 658"/>
                <a:gd name="T69" fmla="*/ 156 h 683"/>
                <a:gd name="T70" fmla="*/ 531 w 658"/>
                <a:gd name="T71" fmla="*/ 35 h 683"/>
                <a:gd name="T72" fmla="*/ 534 w 658"/>
                <a:gd name="T73" fmla="*/ 28 h 683"/>
                <a:gd name="T74" fmla="*/ 538 w 658"/>
                <a:gd name="T75" fmla="*/ 23 h 683"/>
                <a:gd name="T76" fmla="*/ 542 w 658"/>
                <a:gd name="T77" fmla="*/ 19 h 683"/>
                <a:gd name="T78" fmla="*/ 560 w 658"/>
                <a:gd name="T79" fmla="*/ 5 h 683"/>
                <a:gd name="T80" fmla="*/ 581 w 658"/>
                <a:gd name="T81" fmla="*/ 0 h 683"/>
                <a:gd name="T82" fmla="*/ 601 w 658"/>
                <a:gd name="T83" fmla="*/ 0 h 6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658" h="683">
                  <a:moveTo>
                    <a:pt x="601" y="0"/>
                  </a:moveTo>
                  <a:lnTo>
                    <a:pt x="621" y="5"/>
                  </a:lnTo>
                  <a:lnTo>
                    <a:pt x="639" y="19"/>
                  </a:lnTo>
                  <a:lnTo>
                    <a:pt x="651" y="35"/>
                  </a:lnTo>
                  <a:lnTo>
                    <a:pt x="658" y="54"/>
                  </a:lnTo>
                  <a:lnTo>
                    <a:pt x="658" y="73"/>
                  </a:lnTo>
                  <a:lnTo>
                    <a:pt x="654" y="92"/>
                  </a:lnTo>
                  <a:lnTo>
                    <a:pt x="643" y="110"/>
                  </a:lnTo>
                  <a:lnTo>
                    <a:pt x="551" y="233"/>
                  </a:lnTo>
                  <a:lnTo>
                    <a:pt x="490" y="311"/>
                  </a:lnTo>
                  <a:lnTo>
                    <a:pt x="426" y="387"/>
                  </a:lnTo>
                  <a:lnTo>
                    <a:pt x="354" y="459"/>
                  </a:lnTo>
                  <a:lnTo>
                    <a:pt x="278" y="532"/>
                  </a:lnTo>
                  <a:lnTo>
                    <a:pt x="197" y="600"/>
                  </a:lnTo>
                  <a:lnTo>
                    <a:pt x="113" y="665"/>
                  </a:lnTo>
                  <a:lnTo>
                    <a:pt x="113" y="665"/>
                  </a:lnTo>
                  <a:lnTo>
                    <a:pt x="95" y="676"/>
                  </a:lnTo>
                  <a:lnTo>
                    <a:pt x="76" y="683"/>
                  </a:lnTo>
                  <a:lnTo>
                    <a:pt x="55" y="682"/>
                  </a:lnTo>
                  <a:lnTo>
                    <a:pt x="36" y="676"/>
                  </a:lnTo>
                  <a:lnTo>
                    <a:pt x="20" y="664"/>
                  </a:lnTo>
                  <a:lnTo>
                    <a:pt x="6" y="646"/>
                  </a:lnTo>
                  <a:lnTo>
                    <a:pt x="0" y="626"/>
                  </a:lnTo>
                  <a:lnTo>
                    <a:pt x="0" y="606"/>
                  </a:lnTo>
                  <a:lnTo>
                    <a:pt x="6" y="585"/>
                  </a:lnTo>
                  <a:lnTo>
                    <a:pt x="20" y="569"/>
                  </a:lnTo>
                  <a:lnTo>
                    <a:pt x="24" y="563"/>
                  </a:lnTo>
                  <a:lnTo>
                    <a:pt x="29" y="561"/>
                  </a:lnTo>
                  <a:lnTo>
                    <a:pt x="35" y="557"/>
                  </a:lnTo>
                  <a:lnTo>
                    <a:pt x="113" y="497"/>
                  </a:lnTo>
                  <a:lnTo>
                    <a:pt x="188" y="433"/>
                  </a:lnTo>
                  <a:lnTo>
                    <a:pt x="260" y="365"/>
                  </a:lnTo>
                  <a:lnTo>
                    <a:pt x="326" y="297"/>
                  </a:lnTo>
                  <a:lnTo>
                    <a:pt x="386" y="227"/>
                  </a:lnTo>
                  <a:lnTo>
                    <a:pt x="442" y="156"/>
                  </a:lnTo>
                  <a:lnTo>
                    <a:pt x="531" y="35"/>
                  </a:lnTo>
                  <a:lnTo>
                    <a:pt x="534" y="28"/>
                  </a:lnTo>
                  <a:lnTo>
                    <a:pt x="538" y="23"/>
                  </a:lnTo>
                  <a:lnTo>
                    <a:pt x="542" y="19"/>
                  </a:lnTo>
                  <a:lnTo>
                    <a:pt x="560" y="5"/>
                  </a:lnTo>
                  <a:lnTo>
                    <a:pt x="581" y="0"/>
                  </a:lnTo>
                  <a:lnTo>
                    <a:pt x="60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56588" tIns="28294" rIns="56588" bIns="28294" numCol="1" anchor="t" anchorCtr="0" compatLnSpc="1">
              <a:prstTxWarp prst="textNoShape">
                <a:avLst/>
              </a:prstTxWarp>
            </a:bodyPr>
            <a:lstStyle/>
            <a:p>
              <a:endParaRPr lang="id-ID" sz="1114"/>
            </a:p>
          </p:txBody>
        </p:sp>
      </p:grpSp>
      <p:grpSp>
        <p:nvGrpSpPr>
          <p:cNvPr id="31" name="Group 49">
            <a:extLst>
              <a:ext uri="{FF2B5EF4-FFF2-40B4-BE49-F238E27FC236}">
                <a16:creationId xmlns:a16="http://schemas.microsoft.com/office/drawing/2014/main" id="{702A0F89-C0FE-4C81-A26F-6F85F64802F2}"/>
              </a:ext>
            </a:extLst>
          </p:cNvPr>
          <p:cNvGrpSpPr/>
          <p:nvPr/>
        </p:nvGrpSpPr>
        <p:grpSpPr>
          <a:xfrm>
            <a:off x="4190149" y="3279423"/>
            <a:ext cx="222948" cy="232506"/>
            <a:chOff x="1851026" y="2908301"/>
            <a:chExt cx="3406774" cy="3375025"/>
          </a:xfrm>
          <a:solidFill>
            <a:schemeClr val="tx1"/>
          </a:solidFill>
        </p:grpSpPr>
        <p:sp>
          <p:nvSpPr>
            <p:cNvPr id="32" name="Freeform 87">
              <a:extLst>
                <a:ext uri="{FF2B5EF4-FFF2-40B4-BE49-F238E27FC236}">
                  <a16:creationId xmlns:a16="http://schemas.microsoft.com/office/drawing/2014/main" id="{0CE292D5-01CC-4202-877D-7972C0D0AFC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51026" y="2908301"/>
              <a:ext cx="1065212" cy="3375025"/>
            </a:xfrm>
            <a:custGeom>
              <a:avLst/>
              <a:gdLst>
                <a:gd name="T0" fmla="*/ 550 w 1341"/>
                <a:gd name="T1" fmla="*/ 3910 h 4251"/>
                <a:gd name="T2" fmla="*/ 640 w 1341"/>
                <a:gd name="T3" fmla="*/ 3982 h 4251"/>
                <a:gd name="T4" fmla="*/ 754 w 1341"/>
                <a:gd name="T5" fmla="*/ 3956 h 4251"/>
                <a:gd name="T6" fmla="*/ 805 w 1341"/>
                <a:gd name="T7" fmla="*/ 3852 h 4251"/>
                <a:gd name="T8" fmla="*/ 602 w 1341"/>
                <a:gd name="T9" fmla="*/ 1989 h 4251"/>
                <a:gd name="T10" fmla="*/ 580 w 1341"/>
                <a:gd name="T11" fmla="*/ 941 h 4251"/>
                <a:gd name="T12" fmla="*/ 429 w 1341"/>
                <a:gd name="T13" fmla="*/ 1011 h 4251"/>
                <a:gd name="T14" fmla="*/ 370 w 1341"/>
                <a:gd name="T15" fmla="*/ 1065 h 4251"/>
                <a:gd name="T16" fmla="*/ 307 w 1341"/>
                <a:gd name="T17" fmla="*/ 1161 h 4251"/>
                <a:gd name="T18" fmla="*/ 286 w 1341"/>
                <a:gd name="T19" fmla="*/ 1217 h 4251"/>
                <a:gd name="T20" fmla="*/ 271 w 1341"/>
                <a:gd name="T21" fmla="*/ 1367 h 4251"/>
                <a:gd name="T22" fmla="*/ 293 w 1341"/>
                <a:gd name="T23" fmla="*/ 1460 h 4251"/>
                <a:gd name="T24" fmla="*/ 344 w 1341"/>
                <a:gd name="T25" fmla="*/ 1559 h 4251"/>
                <a:gd name="T26" fmla="*/ 428 w 1341"/>
                <a:gd name="T27" fmla="*/ 1644 h 4251"/>
                <a:gd name="T28" fmla="*/ 499 w 1341"/>
                <a:gd name="T29" fmla="*/ 1686 h 4251"/>
                <a:gd name="T30" fmla="*/ 670 w 1341"/>
                <a:gd name="T31" fmla="*/ 1727 h 4251"/>
                <a:gd name="T32" fmla="*/ 842 w 1341"/>
                <a:gd name="T33" fmla="*/ 1687 h 4251"/>
                <a:gd name="T34" fmla="*/ 913 w 1341"/>
                <a:gd name="T35" fmla="*/ 1644 h 4251"/>
                <a:gd name="T36" fmla="*/ 997 w 1341"/>
                <a:gd name="T37" fmla="*/ 1558 h 4251"/>
                <a:gd name="T38" fmla="*/ 1050 w 1341"/>
                <a:gd name="T39" fmla="*/ 1453 h 4251"/>
                <a:gd name="T40" fmla="*/ 1070 w 1341"/>
                <a:gd name="T41" fmla="*/ 1367 h 4251"/>
                <a:gd name="T42" fmla="*/ 1054 w 1341"/>
                <a:gd name="T43" fmla="*/ 1217 h 4251"/>
                <a:gd name="T44" fmla="*/ 1017 w 1341"/>
                <a:gd name="T45" fmla="*/ 1129 h 4251"/>
                <a:gd name="T46" fmla="*/ 996 w 1341"/>
                <a:gd name="T47" fmla="*/ 1095 h 4251"/>
                <a:gd name="T48" fmla="*/ 912 w 1341"/>
                <a:gd name="T49" fmla="*/ 1012 h 4251"/>
                <a:gd name="T50" fmla="*/ 805 w 1341"/>
                <a:gd name="T51" fmla="*/ 953 h 4251"/>
                <a:gd name="T52" fmla="*/ 670 w 1341"/>
                <a:gd name="T53" fmla="*/ 266 h 4251"/>
                <a:gd name="T54" fmla="*/ 566 w 1341"/>
                <a:gd name="T55" fmla="*/ 315 h 4251"/>
                <a:gd name="T56" fmla="*/ 536 w 1341"/>
                <a:gd name="T57" fmla="*/ 676 h 4251"/>
                <a:gd name="T58" fmla="*/ 805 w 1341"/>
                <a:gd name="T59" fmla="*/ 676 h 4251"/>
                <a:gd name="T60" fmla="*/ 775 w 1341"/>
                <a:gd name="T61" fmla="*/ 315 h 4251"/>
                <a:gd name="T62" fmla="*/ 670 w 1341"/>
                <a:gd name="T63" fmla="*/ 266 h 4251"/>
                <a:gd name="T64" fmla="*/ 827 w 1341"/>
                <a:gd name="T65" fmla="*/ 31 h 4251"/>
                <a:gd name="T66" fmla="*/ 989 w 1341"/>
                <a:gd name="T67" fmla="*/ 154 h 4251"/>
                <a:gd name="T68" fmla="*/ 1068 w 1341"/>
                <a:gd name="T69" fmla="*/ 343 h 4251"/>
                <a:gd name="T70" fmla="*/ 1172 w 1341"/>
                <a:gd name="T71" fmla="*/ 890 h 4251"/>
                <a:gd name="T72" fmla="*/ 1307 w 1341"/>
                <a:gd name="T73" fmla="*/ 1122 h 4251"/>
                <a:gd name="T74" fmla="*/ 1337 w 1341"/>
                <a:gd name="T75" fmla="*/ 1399 h 4251"/>
                <a:gd name="T76" fmla="*/ 1251 w 1341"/>
                <a:gd name="T77" fmla="*/ 1657 h 4251"/>
                <a:gd name="T78" fmla="*/ 1072 w 1341"/>
                <a:gd name="T79" fmla="*/ 1856 h 4251"/>
                <a:gd name="T80" fmla="*/ 1041 w 1341"/>
                <a:gd name="T81" fmla="*/ 4007 h 4251"/>
                <a:gd name="T82" fmla="*/ 916 w 1341"/>
                <a:gd name="T83" fmla="*/ 4168 h 4251"/>
                <a:gd name="T84" fmla="*/ 725 w 1341"/>
                <a:gd name="T85" fmla="*/ 4247 h 4251"/>
                <a:gd name="T86" fmla="*/ 514 w 1341"/>
                <a:gd name="T87" fmla="*/ 4220 h 4251"/>
                <a:gd name="T88" fmla="*/ 352 w 1341"/>
                <a:gd name="T89" fmla="*/ 4096 h 4251"/>
                <a:gd name="T90" fmla="*/ 273 w 1341"/>
                <a:gd name="T91" fmla="*/ 3906 h 4251"/>
                <a:gd name="T92" fmla="*/ 168 w 1341"/>
                <a:gd name="T93" fmla="*/ 1766 h 4251"/>
                <a:gd name="T94" fmla="*/ 34 w 1341"/>
                <a:gd name="T95" fmla="*/ 1535 h 4251"/>
                <a:gd name="T96" fmla="*/ 4 w 1341"/>
                <a:gd name="T97" fmla="*/ 1256 h 4251"/>
                <a:gd name="T98" fmla="*/ 90 w 1341"/>
                <a:gd name="T99" fmla="*/ 998 h 4251"/>
                <a:gd name="T100" fmla="*/ 268 w 1341"/>
                <a:gd name="T101" fmla="*/ 800 h 4251"/>
                <a:gd name="T102" fmla="*/ 300 w 1341"/>
                <a:gd name="T103" fmla="*/ 243 h 4251"/>
                <a:gd name="T104" fmla="*/ 425 w 1341"/>
                <a:gd name="T105" fmla="*/ 82 h 4251"/>
                <a:gd name="T106" fmla="*/ 616 w 1341"/>
                <a:gd name="T107" fmla="*/ 4 h 4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41" h="4251">
                  <a:moveTo>
                    <a:pt x="536" y="1979"/>
                  </a:moveTo>
                  <a:lnTo>
                    <a:pt x="536" y="3852"/>
                  </a:lnTo>
                  <a:lnTo>
                    <a:pt x="540" y="3883"/>
                  </a:lnTo>
                  <a:lnTo>
                    <a:pt x="550" y="3910"/>
                  </a:lnTo>
                  <a:lnTo>
                    <a:pt x="566" y="3936"/>
                  </a:lnTo>
                  <a:lnTo>
                    <a:pt x="587" y="3956"/>
                  </a:lnTo>
                  <a:lnTo>
                    <a:pt x="611" y="3971"/>
                  </a:lnTo>
                  <a:lnTo>
                    <a:pt x="640" y="3982"/>
                  </a:lnTo>
                  <a:lnTo>
                    <a:pt x="670" y="3985"/>
                  </a:lnTo>
                  <a:lnTo>
                    <a:pt x="701" y="3982"/>
                  </a:lnTo>
                  <a:lnTo>
                    <a:pt x="729" y="3971"/>
                  </a:lnTo>
                  <a:lnTo>
                    <a:pt x="754" y="3956"/>
                  </a:lnTo>
                  <a:lnTo>
                    <a:pt x="775" y="3936"/>
                  </a:lnTo>
                  <a:lnTo>
                    <a:pt x="791" y="3910"/>
                  </a:lnTo>
                  <a:lnTo>
                    <a:pt x="801" y="3883"/>
                  </a:lnTo>
                  <a:lnTo>
                    <a:pt x="805" y="3852"/>
                  </a:lnTo>
                  <a:lnTo>
                    <a:pt x="805" y="1979"/>
                  </a:lnTo>
                  <a:lnTo>
                    <a:pt x="739" y="1989"/>
                  </a:lnTo>
                  <a:lnTo>
                    <a:pt x="670" y="1993"/>
                  </a:lnTo>
                  <a:lnTo>
                    <a:pt x="602" y="1989"/>
                  </a:lnTo>
                  <a:lnTo>
                    <a:pt x="536" y="1979"/>
                  </a:lnTo>
                  <a:close/>
                  <a:moveTo>
                    <a:pt x="670" y="930"/>
                  </a:moveTo>
                  <a:lnTo>
                    <a:pt x="624" y="933"/>
                  </a:lnTo>
                  <a:lnTo>
                    <a:pt x="580" y="941"/>
                  </a:lnTo>
                  <a:lnTo>
                    <a:pt x="536" y="953"/>
                  </a:lnTo>
                  <a:lnTo>
                    <a:pt x="499" y="970"/>
                  </a:lnTo>
                  <a:lnTo>
                    <a:pt x="463" y="989"/>
                  </a:lnTo>
                  <a:lnTo>
                    <a:pt x="429" y="1011"/>
                  </a:lnTo>
                  <a:lnTo>
                    <a:pt x="429" y="1012"/>
                  </a:lnTo>
                  <a:lnTo>
                    <a:pt x="428" y="1012"/>
                  </a:lnTo>
                  <a:lnTo>
                    <a:pt x="397" y="1038"/>
                  </a:lnTo>
                  <a:lnTo>
                    <a:pt x="370" y="1065"/>
                  </a:lnTo>
                  <a:lnTo>
                    <a:pt x="345" y="1095"/>
                  </a:lnTo>
                  <a:lnTo>
                    <a:pt x="344" y="1097"/>
                  </a:lnTo>
                  <a:lnTo>
                    <a:pt x="323" y="1129"/>
                  </a:lnTo>
                  <a:lnTo>
                    <a:pt x="307" y="1161"/>
                  </a:lnTo>
                  <a:lnTo>
                    <a:pt x="293" y="1195"/>
                  </a:lnTo>
                  <a:lnTo>
                    <a:pt x="290" y="1202"/>
                  </a:lnTo>
                  <a:lnTo>
                    <a:pt x="288" y="1209"/>
                  </a:lnTo>
                  <a:lnTo>
                    <a:pt x="286" y="1217"/>
                  </a:lnTo>
                  <a:lnTo>
                    <a:pt x="277" y="1252"/>
                  </a:lnTo>
                  <a:lnTo>
                    <a:pt x="271" y="1289"/>
                  </a:lnTo>
                  <a:lnTo>
                    <a:pt x="268" y="1328"/>
                  </a:lnTo>
                  <a:lnTo>
                    <a:pt x="271" y="1367"/>
                  </a:lnTo>
                  <a:lnTo>
                    <a:pt x="277" y="1403"/>
                  </a:lnTo>
                  <a:lnTo>
                    <a:pt x="286" y="1440"/>
                  </a:lnTo>
                  <a:lnTo>
                    <a:pt x="289" y="1449"/>
                  </a:lnTo>
                  <a:lnTo>
                    <a:pt x="293" y="1460"/>
                  </a:lnTo>
                  <a:lnTo>
                    <a:pt x="307" y="1494"/>
                  </a:lnTo>
                  <a:lnTo>
                    <a:pt x="323" y="1527"/>
                  </a:lnTo>
                  <a:lnTo>
                    <a:pt x="343" y="1558"/>
                  </a:lnTo>
                  <a:lnTo>
                    <a:pt x="344" y="1559"/>
                  </a:lnTo>
                  <a:lnTo>
                    <a:pt x="345" y="1561"/>
                  </a:lnTo>
                  <a:lnTo>
                    <a:pt x="370" y="1591"/>
                  </a:lnTo>
                  <a:lnTo>
                    <a:pt x="397" y="1619"/>
                  </a:lnTo>
                  <a:lnTo>
                    <a:pt x="428" y="1644"/>
                  </a:lnTo>
                  <a:lnTo>
                    <a:pt x="429" y="1644"/>
                  </a:lnTo>
                  <a:lnTo>
                    <a:pt x="429" y="1645"/>
                  </a:lnTo>
                  <a:lnTo>
                    <a:pt x="463" y="1667"/>
                  </a:lnTo>
                  <a:lnTo>
                    <a:pt x="499" y="1686"/>
                  </a:lnTo>
                  <a:lnTo>
                    <a:pt x="536" y="1702"/>
                  </a:lnTo>
                  <a:lnTo>
                    <a:pt x="580" y="1714"/>
                  </a:lnTo>
                  <a:lnTo>
                    <a:pt x="624" y="1724"/>
                  </a:lnTo>
                  <a:lnTo>
                    <a:pt x="670" y="1727"/>
                  </a:lnTo>
                  <a:lnTo>
                    <a:pt x="717" y="1724"/>
                  </a:lnTo>
                  <a:lnTo>
                    <a:pt x="761" y="1716"/>
                  </a:lnTo>
                  <a:lnTo>
                    <a:pt x="805" y="1702"/>
                  </a:lnTo>
                  <a:lnTo>
                    <a:pt x="842" y="1687"/>
                  </a:lnTo>
                  <a:lnTo>
                    <a:pt x="878" y="1668"/>
                  </a:lnTo>
                  <a:lnTo>
                    <a:pt x="912" y="1645"/>
                  </a:lnTo>
                  <a:lnTo>
                    <a:pt x="912" y="1645"/>
                  </a:lnTo>
                  <a:lnTo>
                    <a:pt x="913" y="1644"/>
                  </a:lnTo>
                  <a:lnTo>
                    <a:pt x="943" y="1619"/>
                  </a:lnTo>
                  <a:lnTo>
                    <a:pt x="971" y="1591"/>
                  </a:lnTo>
                  <a:lnTo>
                    <a:pt x="996" y="1561"/>
                  </a:lnTo>
                  <a:lnTo>
                    <a:pt x="997" y="1558"/>
                  </a:lnTo>
                  <a:lnTo>
                    <a:pt x="1017" y="1528"/>
                  </a:lnTo>
                  <a:lnTo>
                    <a:pt x="1034" y="1494"/>
                  </a:lnTo>
                  <a:lnTo>
                    <a:pt x="1048" y="1460"/>
                  </a:lnTo>
                  <a:lnTo>
                    <a:pt x="1050" y="1453"/>
                  </a:lnTo>
                  <a:lnTo>
                    <a:pt x="1053" y="1447"/>
                  </a:lnTo>
                  <a:lnTo>
                    <a:pt x="1054" y="1440"/>
                  </a:lnTo>
                  <a:lnTo>
                    <a:pt x="1064" y="1403"/>
                  </a:lnTo>
                  <a:lnTo>
                    <a:pt x="1070" y="1367"/>
                  </a:lnTo>
                  <a:lnTo>
                    <a:pt x="1072" y="1328"/>
                  </a:lnTo>
                  <a:lnTo>
                    <a:pt x="1070" y="1289"/>
                  </a:lnTo>
                  <a:lnTo>
                    <a:pt x="1064" y="1252"/>
                  </a:lnTo>
                  <a:lnTo>
                    <a:pt x="1054" y="1217"/>
                  </a:lnTo>
                  <a:lnTo>
                    <a:pt x="1052" y="1206"/>
                  </a:lnTo>
                  <a:lnTo>
                    <a:pt x="1048" y="1195"/>
                  </a:lnTo>
                  <a:lnTo>
                    <a:pt x="1034" y="1161"/>
                  </a:lnTo>
                  <a:lnTo>
                    <a:pt x="1017" y="1129"/>
                  </a:lnTo>
                  <a:lnTo>
                    <a:pt x="998" y="1097"/>
                  </a:lnTo>
                  <a:lnTo>
                    <a:pt x="997" y="1096"/>
                  </a:lnTo>
                  <a:lnTo>
                    <a:pt x="997" y="1096"/>
                  </a:lnTo>
                  <a:lnTo>
                    <a:pt x="996" y="1095"/>
                  </a:lnTo>
                  <a:lnTo>
                    <a:pt x="971" y="1065"/>
                  </a:lnTo>
                  <a:lnTo>
                    <a:pt x="943" y="1038"/>
                  </a:lnTo>
                  <a:lnTo>
                    <a:pt x="913" y="1012"/>
                  </a:lnTo>
                  <a:lnTo>
                    <a:pt x="912" y="1012"/>
                  </a:lnTo>
                  <a:lnTo>
                    <a:pt x="912" y="1011"/>
                  </a:lnTo>
                  <a:lnTo>
                    <a:pt x="878" y="989"/>
                  </a:lnTo>
                  <a:lnTo>
                    <a:pt x="842" y="970"/>
                  </a:lnTo>
                  <a:lnTo>
                    <a:pt x="805" y="953"/>
                  </a:lnTo>
                  <a:lnTo>
                    <a:pt x="761" y="941"/>
                  </a:lnTo>
                  <a:lnTo>
                    <a:pt x="717" y="933"/>
                  </a:lnTo>
                  <a:lnTo>
                    <a:pt x="670" y="930"/>
                  </a:lnTo>
                  <a:close/>
                  <a:moveTo>
                    <a:pt x="670" y="266"/>
                  </a:moveTo>
                  <a:lnTo>
                    <a:pt x="640" y="269"/>
                  </a:lnTo>
                  <a:lnTo>
                    <a:pt x="611" y="279"/>
                  </a:lnTo>
                  <a:lnTo>
                    <a:pt x="587" y="294"/>
                  </a:lnTo>
                  <a:lnTo>
                    <a:pt x="566" y="315"/>
                  </a:lnTo>
                  <a:lnTo>
                    <a:pt x="550" y="339"/>
                  </a:lnTo>
                  <a:lnTo>
                    <a:pt x="540" y="368"/>
                  </a:lnTo>
                  <a:lnTo>
                    <a:pt x="536" y="398"/>
                  </a:lnTo>
                  <a:lnTo>
                    <a:pt x="536" y="676"/>
                  </a:lnTo>
                  <a:lnTo>
                    <a:pt x="602" y="667"/>
                  </a:lnTo>
                  <a:lnTo>
                    <a:pt x="670" y="664"/>
                  </a:lnTo>
                  <a:lnTo>
                    <a:pt x="739" y="667"/>
                  </a:lnTo>
                  <a:lnTo>
                    <a:pt x="805" y="676"/>
                  </a:lnTo>
                  <a:lnTo>
                    <a:pt x="805" y="398"/>
                  </a:lnTo>
                  <a:lnTo>
                    <a:pt x="801" y="368"/>
                  </a:lnTo>
                  <a:lnTo>
                    <a:pt x="791" y="339"/>
                  </a:lnTo>
                  <a:lnTo>
                    <a:pt x="775" y="315"/>
                  </a:lnTo>
                  <a:lnTo>
                    <a:pt x="754" y="294"/>
                  </a:lnTo>
                  <a:lnTo>
                    <a:pt x="729" y="279"/>
                  </a:lnTo>
                  <a:lnTo>
                    <a:pt x="701" y="269"/>
                  </a:lnTo>
                  <a:lnTo>
                    <a:pt x="670" y="266"/>
                  </a:lnTo>
                  <a:close/>
                  <a:moveTo>
                    <a:pt x="670" y="0"/>
                  </a:moveTo>
                  <a:lnTo>
                    <a:pt x="725" y="4"/>
                  </a:lnTo>
                  <a:lnTo>
                    <a:pt x="777" y="13"/>
                  </a:lnTo>
                  <a:lnTo>
                    <a:pt x="827" y="31"/>
                  </a:lnTo>
                  <a:lnTo>
                    <a:pt x="873" y="54"/>
                  </a:lnTo>
                  <a:lnTo>
                    <a:pt x="916" y="82"/>
                  </a:lnTo>
                  <a:lnTo>
                    <a:pt x="954" y="116"/>
                  </a:lnTo>
                  <a:lnTo>
                    <a:pt x="989" y="154"/>
                  </a:lnTo>
                  <a:lnTo>
                    <a:pt x="1017" y="197"/>
                  </a:lnTo>
                  <a:lnTo>
                    <a:pt x="1041" y="243"/>
                  </a:lnTo>
                  <a:lnTo>
                    <a:pt x="1059" y="292"/>
                  </a:lnTo>
                  <a:lnTo>
                    <a:pt x="1068" y="343"/>
                  </a:lnTo>
                  <a:lnTo>
                    <a:pt x="1072" y="398"/>
                  </a:lnTo>
                  <a:lnTo>
                    <a:pt x="1072" y="800"/>
                  </a:lnTo>
                  <a:lnTo>
                    <a:pt x="1124" y="842"/>
                  </a:lnTo>
                  <a:lnTo>
                    <a:pt x="1172" y="890"/>
                  </a:lnTo>
                  <a:lnTo>
                    <a:pt x="1214" y="943"/>
                  </a:lnTo>
                  <a:lnTo>
                    <a:pt x="1251" y="998"/>
                  </a:lnTo>
                  <a:lnTo>
                    <a:pt x="1282" y="1058"/>
                  </a:lnTo>
                  <a:lnTo>
                    <a:pt x="1307" y="1122"/>
                  </a:lnTo>
                  <a:lnTo>
                    <a:pt x="1326" y="1189"/>
                  </a:lnTo>
                  <a:lnTo>
                    <a:pt x="1337" y="1256"/>
                  </a:lnTo>
                  <a:lnTo>
                    <a:pt x="1341" y="1328"/>
                  </a:lnTo>
                  <a:lnTo>
                    <a:pt x="1337" y="1399"/>
                  </a:lnTo>
                  <a:lnTo>
                    <a:pt x="1326" y="1468"/>
                  </a:lnTo>
                  <a:lnTo>
                    <a:pt x="1307" y="1535"/>
                  </a:lnTo>
                  <a:lnTo>
                    <a:pt x="1282" y="1598"/>
                  </a:lnTo>
                  <a:lnTo>
                    <a:pt x="1251" y="1657"/>
                  </a:lnTo>
                  <a:lnTo>
                    <a:pt x="1214" y="1714"/>
                  </a:lnTo>
                  <a:lnTo>
                    <a:pt x="1172" y="1766"/>
                  </a:lnTo>
                  <a:lnTo>
                    <a:pt x="1124" y="1814"/>
                  </a:lnTo>
                  <a:lnTo>
                    <a:pt x="1072" y="1856"/>
                  </a:lnTo>
                  <a:lnTo>
                    <a:pt x="1072" y="3852"/>
                  </a:lnTo>
                  <a:lnTo>
                    <a:pt x="1068" y="3906"/>
                  </a:lnTo>
                  <a:lnTo>
                    <a:pt x="1059" y="3958"/>
                  </a:lnTo>
                  <a:lnTo>
                    <a:pt x="1041" y="4007"/>
                  </a:lnTo>
                  <a:lnTo>
                    <a:pt x="1017" y="4053"/>
                  </a:lnTo>
                  <a:lnTo>
                    <a:pt x="989" y="4096"/>
                  </a:lnTo>
                  <a:lnTo>
                    <a:pt x="954" y="4134"/>
                  </a:lnTo>
                  <a:lnTo>
                    <a:pt x="916" y="4168"/>
                  </a:lnTo>
                  <a:lnTo>
                    <a:pt x="873" y="4197"/>
                  </a:lnTo>
                  <a:lnTo>
                    <a:pt x="827" y="4220"/>
                  </a:lnTo>
                  <a:lnTo>
                    <a:pt x="777" y="4238"/>
                  </a:lnTo>
                  <a:lnTo>
                    <a:pt x="725" y="4247"/>
                  </a:lnTo>
                  <a:lnTo>
                    <a:pt x="670" y="4251"/>
                  </a:lnTo>
                  <a:lnTo>
                    <a:pt x="616" y="4247"/>
                  </a:lnTo>
                  <a:lnTo>
                    <a:pt x="563" y="4238"/>
                  </a:lnTo>
                  <a:lnTo>
                    <a:pt x="514" y="4220"/>
                  </a:lnTo>
                  <a:lnTo>
                    <a:pt x="467" y="4197"/>
                  </a:lnTo>
                  <a:lnTo>
                    <a:pt x="425" y="4168"/>
                  </a:lnTo>
                  <a:lnTo>
                    <a:pt x="386" y="4134"/>
                  </a:lnTo>
                  <a:lnTo>
                    <a:pt x="352" y="4096"/>
                  </a:lnTo>
                  <a:lnTo>
                    <a:pt x="323" y="4053"/>
                  </a:lnTo>
                  <a:lnTo>
                    <a:pt x="300" y="4007"/>
                  </a:lnTo>
                  <a:lnTo>
                    <a:pt x="282" y="3958"/>
                  </a:lnTo>
                  <a:lnTo>
                    <a:pt x="273" y="3906"/>
                  </a:lnTo>
                  <a:lnTo>
                    <a:pt x="268" y="3852"/>
                  </a:lnTo>
                  <a:lnTo>
                    <a:pt x="268" y="1856"/>
                  </a:lnTo>
                  <a:lnTo>
                    <a:pt x="216" y="1814"/>
                  </a:lnTo>
                  <a:lnTo>
                    <a:pt x="168" y="1766"/>
                  </a:lnTo>
                  <a:lnTo>
                    <a:pt x="127" y="1714"/>
                  </a:lnTo>
                  <a:lnTo>
                    <a:pt x="90" y="1657"/>
                  </a:lnTo>
                  <a:lnTo>
                    <a:pt x="59" y="1598"/>
                  </a:lnTo>
                  <a:lnTo>
                    <a:pt x="34" y="1535"/>
                  </a:lnTo>
                  <a:lnTo>
                    <a:pt x="15" y="1468"/>
                  </a:lnTo>
                  <a:lnTo>
                    <a:pt x="4" y="1399"/>
                  </a:lnTo>
                  <a:lnTo>
                    <a:pt x="0" y="1328"/>
                  </a:lnTo>
                  <a:lnTo>
                    <a:pt x="4" y="1256"/>
                  </a:lnTo>
                  <a:lnTo>
                    <a:pt x="15" y="1189"/>
                  </a:lnTo>
                  <a:lnTo>
                    <a:pt x="34" y="1122"/>
                  </a:lnTo>
                  <a:lnTo>
                    <a:pt x="59" y="1058"/>
                  </a:lnTo>
                  <a:lnTo>
                    <a:pt x="90" y="998"/>
                  </a:lnTo>
                  <a:lnTo>
                    <a:pt x="127" y="943"/>
                  </a:lnTo>
                  <a:lnTo>
                    <a:pt x="168" y="890"/>
                  </a:lnTo>
                  <a:lnTo>
                    <a:pt x="216" y="842"/>
                  </a:lnTo>
                  <a:lnTo>
                    <a:pt x="268" y="800"/>
                  </a:lnTo>
                  <a:lnTo>
                    <a:pt x="268" y="398"/>
                  </a:lnTo>
                  <a:lnTo>
                    <a:pt x="273" y="343"/>
                  </a:lnTo>
                  <a:lnTo>
                    <a:pt x="282" y="292"/>
                  </a:lnTo>
                  <a:lnTo>
                    <a:pt x="300" y="243"/>
                  </a:lnTo>
                  <a:lnTo>
                    <a:pt x="323" y="197"/>
                  </a:lnTo>
                  <a:lnTo>
                    <a:pt x="352" y="154"/>
                  </a:lnTo>
                  <a:lnTo>
                    <a:pt x="386" y="116"/>
                  </a:lnTo>
                  <a:lnTo>
                    <a:pt x="425" y="82"/>
                  </a:lnTo>
                  <a:lnTo>
                    <a:pt x="467" y="54"/>
                  </a:lnTo>
                  <a:lnTo>
                    <a:pt x="514" y="31"/>
                  </a:lnTo>
                  <a:lnTo>
                    <a:pt x="563" y="13"/>
                  </a:lnTo>
                  <a:lnTo>
                    <a:pt x="616" y="4"/>
                  </a:lnTo>
                  <a:lnTo>
                    <a:pt x="67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56588" tIns="28294" rIns="56588" bIns="28294" numCol="1" anchor="t" anchorCtr="0" compatLnSpc="1">
              <a:prstTxWarp prst="textNoShape">
                <a:avLst/>
              </a:prstTxWarp>
            </a:bodyPr>
            <a:lstStyle/>
            <a:p>
              <a:endParaRPr lang="id-ID" sz="1114"/>
            </a:p>
          </p:txBody>
        </p:sp>
        <p:sp>
          <p:nvSpPr>
            <p:cNvPr id="33" name="Freeform 88">
              <a:extLst>
                <a:ext uri="{FF2B5EF4-FFF2-40B4-BE49-F238E27FC236}">
                  <a16:creationId xmlns:a16="http://schemas.microsoft.com/office/drawing/2014/main" id="{F969984E-32A4-49CB-953F-80F306055B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94175" y="2908301"/>
              <a:ext cx="1063625" cy="3375025"/>
            </a:xfrm>
            <a:custGeom>
              <a:avLst/>
              <a:gdLst>
                <a:gd name="T0" fmla="*/ 550 w 1342"/>
                <a:gd name="T1" fmla="*/ 3910 h 4251"/>
                <a:gd name="T2" fmla="*/ 641 w 1342"/>
                <a:gd name="T3" fmla="*/ 3982 h 4251"/>
                <a:gd name="T4" fmla="*/ 755 w 1342"/>
                <a:gd name="T5" fmla="*/ 3956 h 4251"/>
                <a:gd name="T6" fmla="*/ 805 w 1342"/>
                <a:gd name="T7" fmla="*/ 3852 h 4251"/>
                <a:gd name="T8" fmla="*/ 602 w 1342"/>
                <a:gd name="T9" fmla="*/ 1989 h 4251"/>
                <a:gd name="T10" fmla="*/ 580 w 1342"/>
                <a:gd name="T11" fmla="*/ 941 h 4251"/>
                <a:gd name="T12" fmla="*/ 430 w 1342"/>
                <a:gd name="T13" fmla="*/ 1011 h 4251"/>
                <a:gd name="T14" fmla="*/ 371 w 1342"/>
                <a:gd name="T15" fmla="*/ 1065 h 4251"/>
                <a:gd name="T16" fmla="*/ 307 w 1342"/>
                <a:gd name="T17" fmla="*/ 1161 h 4251"/>
                <a:gd name="T18" fmla="*/ 277 w 1342"/>
                <a:gd name="T19" fmla="*/ 1252 h 4251"/>
                <a:gd name="T20" fmla="*/ 277 w 1342"/>
                <a:gd name="T21" fmla="*/ 1403 h 4251"/>
                <a:gd name="T22" fmla="*/ 307 w 1342"/>
                <a:gd name="T23" fmla="*/ 1494 h 4251"/>
                <a:gd name="T24" fmla="*/ 371 w 1342"/>
                <a:gd name="T25" fmla="*/ 1591 h 4251"/>
                <a:gd name="T26" fmla="*/ 430 w 1342"/>
                <a:gd name="T27" fmla="*/ 1645 h 4251"/>
                <a:gd name="T28" fmla="*/ 580 w 1342"/>
                <a:gd name="T29" fmla="*/ 1714 h 4251"/>
                <a:gd name="T30" fmla="*/ 762 w 1342"/>
                <a:gd name="T31" fmla="*/ 1716 h 4251"/>
                <a:gd name="T32" fmla="*/ 912 w 1342"/>
                <a:gd name="T33" fmla="*/ 1645 h 4251"/>
                <a:gd name="T34" fmla="*/ 971 w 1342"/>
                <a:gd name="T35" fmla="*/ 1591 h 4251"/>
                <a:gd name="T36" fmla="*/ 1035 w 1342"/>
                <a:gd name="T37" fmla="*/ 1494 h 4251"/>
                <a:gd name="T38" fmla="*/ 1065 w 1342"/>
                <a:gd name="T39" fmla="*/ 1403 h 4251"/>
                <a:gd name="T40" fmla="*/ 1065 w 1342"/>
                <a:gd name="T41" fmla="*/ 1252 h 4251"/>
                <a:gd name="T42" fmla="*/ 1035 w 1342"/>
                <a:gd name="T43" fmla="*/ 1161 h 4251"/>
                <a:gd name="T44" fmla="*/ 996 w 1342"/>
                <a:gd name="T45" fmla="*/ 1095 h 4251"/>
                <a:gd name="T46" fmla="*/ 912 w 1342"/>
                <a:gd name="T47" fmla="*/ 1012 h 4251"/>
                <a:gd name="T48" fmla="*/ 805 w 1342"/>
                <a:gd name="T49" fmla="*/ 953 h 4251"/>
                <a:gd name="T50" fmla="*/ 671 w 1342"/>
                <a:gd name="T51" fmla="*/ 266 h 4251"/>
                <a:gd name="T52" fmla="*/ 567 w 1342"/>
                <a:gd name="T53" fmla="*/ 315 h 4251"/>
                <a:gd name="T54" fmla="*/ 537 w 1342"/>
                <a:gd name="T55" fmla="*/ 676 h 4251"/>
                <a:gd name="T56" fmla="*/ 805 w 1342"/>
                <a:gd name="T57" fmla="*/ 676 h 4251"/>
                <a:gd name="T58" fmla="*/ 775 w 1342"/>
                <a:gd name="T59" fmla="*/ 315 h 4251"/>
                <a:gd name="T60" fmla="*/ 671 w 1342"/>
                <a:gd name="T61" fmla="*/ 266 h 4251"/>
                <a:gd name="T62" fmla="*/ 827 w 1342"/>
                <a:gd name="T63" fmla="*/ 31 h 4251"/>
                <a:gd name="T64" fmla="*/ 989 w 1342"/>
                <a:gd name="T65" fmla="*/ 154 h 4251"/>
                <a:gd name="T66" fmla="*/ 1070 w 1342"/>
                <a:gd name="T67" fmla="*/ 343 h 4251"/>
                <a:gd name="T68" fmla="*/ 1173 w 1342"/>
                <a:gd name="T69" fmla="*/ 890 h 4251"/>
                <a:gd name="T70" fmla="*/ 1309 w 1342"/>
                <a:gd name="T71" fmla="*/ 1122 h 4251"/>
                <a:gd name="T72" fmla="*/ 1338 w 1342"/>
                <a:gd name="T73" fmla="*/ 1399 h 4251"/>
                <a:gd name="T74" fmla="*/ 1253 w 1342"/>
                <a:gd name="T75" fmla="*/ 1657 h 4251"/>
                <a:gd name="T76" fmla="*/ 1073 w 1342"/>
                <a:gd name="T77" fmla="*/ 1856 h 4251"/>
                <a:gd name="T78" fmla="*/ 1041 w 1342"/>
                <a:gd name="T79" fmla="*/ 4007 h 4251"/>
                <a:gd name="T80" fmla="*/ 917 w 1342"/>
                <a:gd name="T81" fmla="*/ 4168 h 4251"/>
                <a:gd name="T82" fmla="*/ 726 w 1342"/>
                <a:gd name="T83" fmla="*/ 4247 h 4251"/>
                <a:gd name="T84" fmla="*/ 515 w 1342"/>
                <a:gd name="T85" fmla="*/ 4220 h 4251"/>
                <a:gd name="T86" fmla="*/ 353 w 1342"/>
                <a:gd name="T87" fmla="*/ 4096 h 4251"/>
                <a:gd name="T88" fmla="*/ 272 w 1342"/>
                <a:gd name="T89" fmla="*/ 3906 h 4251"/>
                <a:gd name="T90" fmla="*/ 169 w 1342"/>
                <a:gd name="T91" fmla="*/ 1766 h 4251"/>
                <a:gd name="T92" fmla="*/ 35 w 1342"/>
                <a:gd name="T93" fmla="*/ 1535 h 4251"/>
                <a:gd name="T94" fmla="*/ 4 w 1342"/>
                <a:gd name="T95" fmla="*/ 1256 h 4251"/>
                <a:gd name="T96" fmla="*/ 91 w 1342"/>
                <a:gd name="T97" fmla="*/ 998 h 4251"/>
                <a:gd name="T98" fmla="*/ 269 w 1342"/>
                <a:gd name="T99" fmla="*/ 800 h 4251"/>
                <a:gd name="T100" fmla="*/ 301 w 1342"/>
                <a:gd name="T101" fmla="*/ 243 h 4251"/>
                <a:gd name="T102" fmla="*/ 425 w 1342"/>
                <a:gd name="T103" fmla="*/ 82 h 4251"/>
                <a:gd name="T104" fmla="*/ 618 w 1342"/>
                <a:gd name="T105" fmla="*/ 4 h 4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42" h="4251">
                  <a:moveTo>
                    <a:pt x="537" y="1979"/>
                  </a:moveTo>
                  <a:lnTo>
                    <a:pt x="537" y="3852"/>
                  </a:lnTo>
                  <a:lnTo>
                    <a:pt x="541" y="3883"/>
                  </a:lnTo>
                  <a:lnTo>
                    <a:pt x="550" y="3910"/>
                  </a:lnTo>
                  <a:lnTo>
                    <a:pt x="567" y="3936"/>
                  </a:lnTo>
                  <a:lnTo>
                    <a:pt x="587" y="3956"/>
                  </a:lnTo>
                  <a:lnTo>
                    <a:pt x="612" y="3971"/>
                  </a:lnTo>
                  <a:lnTo>
                    <a:pt x="641" y="3982"/>
                  </a:lnTo>
                  <a:lnTo>
                    <a:pt x="671" y="3985"/>
                  </a:lnTo>
                  <a:lnTo>
                    <a:pt x="703" y="3982"/>
                  </a:lnTo>
                  <a:lnTo>
                    <a:pt x="730" y="3971"/>
                  </a:lnTo>
                  <a:lnTo>
                    <a:pt x="755" y="3956"/>
                  </a:lnTo>
                  <a:lnTo>
                    <a:pt x="775" y="3936"/>
                  </a:lnTo>
                  <a:lnTo>
                    <a:pt x="792" y="3910"/>
                  </a:lnTo>
                  <a:lnTo>
                    <a:pt x="801" y="3883"/>
                  </a:lnTo>
                  <a:lnTo>
                    <a:pt x="805" y="3852"/>
                  </a:lnTo>
                  <a:lnTo>
                    <a:pt x="805" y="1979"/>
                  </a:lnTo>
                  <a:lnTo>
                    <a:pt x="740" y="1989"/>
                  </a:lnTo>
                  <a:lnTo>
                    <a:pt x="671" y="1993"/>
                  </a:lnTo>
                  <a:lnTo>
                    <a:pt x="602" y="1989"/>
                  </a:lnTo>
                  <a:lnTo>
                    <a:pt x="537" y="1979"/>
                  </a:lnTo>
                  <a:close/>
                  <a:moveTo>
                    <a:pt x="671" y="930"/>
                  </a:moveTo>
                  <a:lnTo>
                    <a:pt x="624" y="933"/>
                  </a:lnTo>
                  <a:lnTo>
                    <a:pt x="580" y="941"/>
                  </a:lnTo>
                  <a:lnTo>
                    <a:pt x="537" y="953"/>
                  </a:lnTo>
                  <a:lnTo>
                    <a:pt x="500" y="970"/>
                  </a:lnTo>
                  <a:lnTo>
                    <a:pt x="464" y="989"/>
                  </a:lnTo>
                  <a:lnTo>
                    <a:pt x="430" y="1011"/>
                  </a:lnTo>
                  <a:lnTo>
                    <a:pt x="430" y="1012"/>
                  </a:lnTo>
                  <a:lnTo>
                    <a:pt x="428" y="1012"/>
                  </a:lnTo>
                  <a:lnTo>
                    <a:pt x="398" y="1038"/>
                  </a:lnTo>
                  <a:lnTo>
                    <a:pt x="371" y="1065"/>
                  </a:lnTo>
                  <a:lnTo>
                    <a:pt x="346" y="1095"/>
                  </a:lnTo>
                  <a:lnTo>
                    <a:pt x="345" y="1097"/>
                  </a:lnTo>
                  <a:lnTo>
                    <a:pt x="324" y="1129"/>
                  </a:lnTo>
                  <a:lnTo>
                    <a:pt x="307" y="1161"/>
                  </a:lnTo>
                  <a:lnTo>
                    <a:pt x="294" y="1195"/>
                  </a:lnTo>
                  <a:lnTo>
                    <a:pt x="290" y="1206"/>
                  </a:lnTo>
                  <a:lnTo>
                    <a:pt x="287" y="1217"/>
                  </a:lnTo>
                  <a:lnTo>
                    <a:pt x="277" y="1252"/>
                  </a:lnTo>
                  <a:lnTo>
                    <a:pt x="270" y="1289"/>
                  </a:lnTo>
                  <a:lnTo>
                    <a:pt x="269" y="1328"/>
                  </a:lnTo>
                  <a:lnTo>
                    <a:pt x="270" y="1367"/>
                  </a:lnTo>
                  <a:lnTo>
                    <a:pt x="277" y="1403"/>
                  </a:lnTo>
                  <a:lnTo>
                    <a:pt x="287" y="1440"/>
                  </a:lnTo>
                  <a:lnTo>
                    <a:pt x="290" y="1449"/>
                  </a:lnTo>
                  <a:lnTo>
                    <a:pt x="294" y="1460"/>
                  </a:lnTo>
                  <a:lnTo>
                    <a:pt x="307" y="1494"/>
                  </a:lnTo>
                  <a:lnTo>
                    <a:pt x="324" y="1527"/>
                  </a:lnTo>
                  <a:lnTo>
                    <a:pt x="345" y="1558"/>
                  </a:lnTo>
                  <a:lnTo>
                    <a:pt x="346" y="1561"/>
                  </a:lnTo>
                  <a:lnTo>
                    <a:pt x="371" y="1591"/>
                  </a:lnTo>
                  <a:lnTo>
                    <a:pt x="398" y="1619"/>
                  </a:lnTo>
                  <a:lnTo>
                    <a:pt x="428" y="1644"/>
                  </a:lnTo>
                  <a:lnTo>
                    <a:pt x="430" y="1644"/>
                  </a:lnTo>
                  <a:lnTo>
                    <a:pt x="430" y="1645"/>
                  </a:lnTo>
                  <a:lnTo>
                    <a:pt x="464" y="1667"/>
                  </a:lnTo>
                  <a:lnTo>
                    <a:pt x="500" y="1686"/>
                  </a:lnTo>
                  <a:lnTo>
                    <a:pt x="537" y="1702"/>
                  </a:lnTo>
                  <a:lnTo>
                    <a:pt x="580" y="1714"/>
                  </a:lnTo>
                  <a:lnTo>
                    <a:pt x="624" y="1724"/>
                  </a:lnTo>
                  <a:lnTo>
                    <a:pt x="671" y="1727"/>
                  </a:lnTo>
                  <a:lnTo>
                    <a:pt x="718" y="1724"/>
                  </a:lnTo>
                  <a:lnTo>
                    <a:pt x="762" y="1716"/>
                  </a:lnTo>
                  <a:lnTo>
                    <a:pt x="805" y="1702"/>
                  </a:lnTo>
                  <a:lnTo>
                    <a:pt x="842" y="1687"/>
                  </a:lnTo>
                  <a:lnTo>
                    <a:pt x="878" y="1668"/>
                  </a:lnTo>
                  <a:lnTo>
                    <a:pt x="912" y="1645"/>
                  </a:lnTo>
                  <a:lnTo>
                    <a:pt x="912" y="1645"/>
                  </a:lnTo>
                  <a:lnTo>
                    <a:pt x="914" y="1644"/>
                  </a:lnTo>
                  <a:lnTo>
                    <a:pt x="944" y="1619"/>
                  </a:lnTo>
                  <a:lnTo>
                    <a:pt x="971" y="1591"/>
                  </a:lnTo>
                  <a:lnTo>
                    <a:pt x="996" y="1561"/>
                  </a:lnTo>
                  <a:lnTo>
                    <a:pt x="999" y="1558"/>
                  </a:lnTo>
                  <a:lnTo>
                    <a:pt x="1018" y="1528"/>
                  </a:lnTo>
                  <a:lnTo>
                    <a:pt x="1035" y="1494"/>
                  </a:lnTo>
                  <a:lnTo>
                    <a:pt x="1048" y="1460"/>
                  </a:lnTo>
                  <a:lnTo>
                    <a:pt x="1052" y="1451"/>
                  </a:lnTo>
                  <a:lnTo>
                    <a:pt x="1055" y="1440"/>
                  </a:lnTo>
                  <a:lnTo>
                    <a:pt x="1065" y="1403"/>
                  </a:lnTo>
                  <a:lnTo>
                    <a:pt x="1072" y="1367"/>
                  </a:lnTo>
                  <a:lnTo>
                    <a:pt x="1073" y="1328"/>
                  </a:lnTo>
                  <a:lnTo>
                    <a:pt x="1072" y="1289"/>
                  </a:lnTo>
                  <a:lnTo>
                    <a:pt x="1065" y="1252"/>
                  </a:lnTo>
                  <a:lnTo>
                    <a:pt x="1056" y="1217"/>
                  </a:lnTo>
                  <a:lnTo>
                    <a:pt x="1052" y="1206"/>
                  </a:lnTo>
                  <a:lnTo>
                    <a:pt x="1050" y="1195"/>
                  </a:lnTo>
                  <a:lnTo>
                    <a:pt x="1035" y="1161"/>
                  </a:lnTo>
                  <a:lnTo>
                    <a:pt x="1018" y="1129"/>
                  </a:lnTo>
                  <a:lnTo>
                    <a:pt x="999" y="1097"/>
                  </a:lnTo>
                  <a:lnTo>
                    <a:pt x="997" y="1096"/>
                  </a:lnTo>
                  <a:lnTo>
                    <a:pt x="996" y="1095"/>
                  </a:lnTo>
                  <a:lnTo>
                    <a:pt x="971" y="1065"/>
                  </a:lnTo>
                  <a:lnTo>
                    <a:pt x="944" y="1038"/>
                  </a:lnTo>
                  <a:lnTo>
                    <a:pt x="914" y="1012"/>
                  </a:lnTo>
                  <a:lnTo>
                    <a:pt x="912" y="1012"/>
                  </a:lnTo>
                  <a:lnTo>
                    <a:pt x="912" y="1011"/>
                  </a:lnTo>
                  <a:lnTo>
                    <a:pt x="878" y="989"/>
                  </a:lnTo>
                  <a:lnTo>
                    <a:pt x="842" y="970"/>
                  </a:lnTo>
                  <a:lnTo>
                    <a:pt x="805" y="953"/>
                  </a:lnTo>
                  <a:lnTo>
                    <a:pt x="762" y="941"/>
                  </a:lnTo>
                  <a:lnTo>
                    <a:pt x="718" y="933"/>
                  </a:lnTo>
                  <a:lnTo>
                    <a:pt x="671" y="930"/>
                  </a:lnTo>
                  <a:close/>
                  <a:moveTo>
                    <a:pt x="671" y="266"/>
                  </a:moveTo>
                  <a:lnTo>
                    <a:pt x="641" y="269"/>
                  </a:lnTo>
                  <a:lnTo>
                    <a:pt x="612" y="279"/>
                  </a:lnTo>
                  <a:lnTo>
                    <a:pt x="587" y="294"/>
                  </a:lnTo>
                  <a:lnTo>
                    <a:pt x="567" y="315"/>
                  </a:lnTo>
                  <a:lnTo>
                    <a:pt x="550" y="339"/>
                  </a:lnTo>
                  <a:lnTo>
                    <a:pt x="541" y="368"/>
                  </a:lnTo>
                  <a:lnTo>
                    <a:pt x="537" y="398"/>
                  </a:lnTo>
                  <a:lnTo>
                    <a:pt x="537" y="676"/>
                  </a:lnTo>
                  <a:lnTo>
                    <a:pt x="602" y="667"/>
                  </a:lnTo>
                  <a:lnTo>
                    <a:pt x="671" y="664"/>
                  </a:lnTo>
                  <a:lnTo>
                    <a:pt x="740" y="667"/>
                  </a:lnTo>
                  <a:lnTo>
                    <a:pt x="805" y="676"/>
                  </a:lnTo>
                  <a:lnTo>
                    <a:pt x="805" y="398"/>
                  </a:lnTo>
                  <a:lnTo>
                    <a:pt x="801" y="368"/>
                  </a:lnTo>
                  <a:lnTo>
                    <a:pt x="792" y="339"/>
                  </a:lnTo>
                  <a:lnTo>
                    <a:pt x="775" y="315"/>
                  </a:lnTo>
                  <a:lnTo>
                    <a:pt x="755" y="294"/>
                  </a:lnTo>
                  <a:lnTo>
                    <a:pt x="730" y="279"/>
                  </a:lnTo>
                  <a:lnTo>
                    <a:pt x="703" y="269"/>
                  </a:lnTo>
                  <a:lnTo>
                    <a:pt x="671" y="266"/>
                  </a:lnTo>
                  <a:close/>
                  <a:moveTo>
                    <a:pt x="671" y="0"/>
                  </a:moveTo>
                  <a:lnTo>
                    <a:pt x="726" y="4"/>
                  </a:lnTo>
                  <a:lnTo>
                    <a:pt x="778" y="13"/>
                  </a:lnTo>
                  <a:lnTo>
                    <a:pt x="827" y="31"/>
                  </a:lnTo>
                  <a:lnTo>
                    <a:pt x="874" y="54"/>
                  </a:lnTo>
                  <a:lnTo>
                    <a:pt x="917" y="82"/>
                  </a:lnTo>
                  <a:lnTo>
                    <a:pt x="955" y="116"/>
                  </a:lnTo>
                  <a:lnTo>
                    <a:pt x="989" y="154"/>
                  </a:lnTo>
                  <a:lnTo>
                    <a:pt x="1018" y="197"/>
                  </a:lnTo>
                  <a:lnTo>
                    <a:pt x="1041" y="243"/>
                  </a:lnTo>
                  <a:lnTo>
                    <a:pt x="1059" y="292"/>
                  </a:lnTo>
                  <a:lnTo>
                    <a:pt x="1070" y="343"/>
                  </a:lnTo>
                  <a:lnTo>
                    <a:pt x="1073" y="398"/>
                  </a:lnTo>
                  <a:lnTo>
                    <a:pt x="1073" y="800"/>
                  </a:lnTo>
                  <a:lnTo>
                    <a:pt x="1125" y="842"/>
                  </a:lnTo>
                  <a:lnTo>
                    <a:pt x="1173" y="890"/>
                  </a:lnTo>
                  <a:lnTo>
                    <a:pt x="1216" y="943"/>
                  </a:lnTo>
                  <a:lnTo>
                    <a:pt x="1253" y="998"/>
                  </a:lnTo>
                  <a:lnTo>
                    <a:pt x="1283" y="1058"/>
                  </a:lnTo>
                  <a:lnTo>
                    <a:pt x="1309" y="1122"/>
                  </a:lnTo>
                  <a:lnTo>
                    <a:pt x="1327" y="1189"/>
                  </a:lnTo>
                  <a:lnTo>
                    <a:pt x="1338" y="1256"/>
                  </a:lnTo>
                  <a:lnTo>
                    <a:pt x="1342" y="1328"/>
                  </a:lnTo>
                  <a:lnTo>
                    <a:pt x="1338" y="1399"/>
                  </a:lnTo>
                  <a:lnTo>
                    <a:pt x="1327" y="1468"/>
                  </a:lnTo>
                  <a:lnTo>
                    <a:pt x="1309" y="1535"/>
                  </a:lnTo>
                  <a:lnTo>
                    <a:pt x="1283" y="1598"/>
                  </a:lnTo>
                  <a:lnTo>
                    <a:pt x="1253" y="1657"/>
                  </a:lnTo>
                  <a:lnTo>
                    <a:pt x="1216" y="1714"/>
                  </a:lnTo>
                  <a:lnTo>
                    <a:pt x="1173" y="1766"/>
                  </a:lnTo>
                  <a:lnTo>
                    <a:pt x="1125" y="1814"/>
                  </a:lnTo>
                  <a:lnTo>
                    <a:pt x="1073" y="1856"/>
                  </a:lnTo>
                  <a:lnTo>
                    <a:pt x="1073" y="3852"/>
                  </a:lnTo>
                  <a:lnTo>
                    <a:pt x="1070" y="3906"/>
                  </a:lnTo>
                  <a:lnTo>
                    <a:pt x="1059" y="3958"/>
                  </a:lnTo>
                  <a:lnTo>
                    <a:pt x="1041" y="4007"/>
                  </a:lnTo>
                  <a:lnTo>
                    <a:pt x="1018" y="4053"/>
                  </a:lnTo>
                  <a:lnTo>
                    <a:pt x="989" y="4096"/>
                  </a:lnTo>
                  <a:lnTo>
                    <a:pt x="955" y="4134"/>
                  </a:lnTo>
                  <a:lnTo>
                    <a:pt x="917" y="4168"/>
                  </a:lnTo>
                  <a:lnTo>
                    <a:pt x="874" y="4197"/>
                  </a:lnTo>
                  <a:lnTo>
                    <a:pt x="827" y="4220"/>
                  </a:lnTo>
                  <a:lnTo>
                    <a:pt x="778" y="4238"/>
                  </a:lnTo>
                  <a:lnTo>
                    <a:pt x="726" y="4247"/>
                  </a:lnTo>
                  <a:lnTo>
                    <a:pt x="671" y="4251"/>
                  </a:lnTo>
                  <a:lnTo>
                    <a:pt x="618" y="4247"/>
                  </a:lnTo>
                  <a:lnTo>
                    <a:pt x="564" y="4238"/>
                  </a:lnTo>
                  <a:lnTo>
                    <a:pt x="515" y="4220"/>
                  </a:lnTo>
                  <a:lnTo>
                    <a:pt x="468" y="4197"/>
                  </a:lnTo>
                  <a:lnTo>
                    <a:pt x="425" y="4168"/>
                  </a:lnTo>
                  <a:lnTo>
                    <a:pt x="387" y="4134"/>
                  </a:lnTo>
                  <a:lnTo>
                    <a:pt x="353" y="4096"/>
                  </a:lnTo>
                  <a:lnTo>
                    <a:pt x="324" y="4053"/>
                  </a:lnTo>
                  <a:lnTo>
                    <a:pt x="301" y="4007"/>
                  </a:lnTo>
                  <a:lnTo>
                    <a:pt x="283" y="3958"/>
                  </a:lnTo>
                  <a:lnTo>
                    <a:pt x="272" y="3906"/>
                  </a:lnTo>
                  <a:lnTo>
                    <a:pt x="269" y="3852"/>
                  </a:lnTo>
                  <a:lnTo>
                    <a:pt x="269" y="1856"/>
                  </a:lnTo>
                  <a:lnTo>
                    <a:pt x="217" y="1814"/>
                  </a:lnTo>
                  <a:lnTo>
                    <a:pt x="169" y="1766"/>
                  </a:lnTo>
                  <a:lnTo>
                    <a:pt x="128" y="1714"/>
                  </a:lnTo>
                  <a:lnTo>
                    <a:pt x="91" y="1657"/>
                  </a:lnTo>
                  <a:lnTo>
                    <a:pt x="59" y="1598"/>
                  </a:lnTo>
                  <a:lnTo>
                    <a:pt x="35" y="1535"/>
                  </a:lnTo>
                  <a:lnTo>
                    <a:pt x="17" y="1468"/>
                  </a:lnTo>
                  <a:lnTo>
                    <a:pt x="4" y="1399"/>
                  </a:lnTo>
                  <a:lnTo>
                    <a:pt x="0" y="1328"/>
                  </a:lnTo>
                  <a:lnTo>
                    <a:pt x="4" y="1256"/>
                  </a:lnTo>
                  <a:lnTo>
                    <a:pt x="17" y="1189"/>
                  </a:lnTo>
                  <a:lnTo>
                    <a:pt x="35" y="1122"/>
                  </a:lnTo>
                  <a:lnTo>
                    <a:pt x="59" y="1058"/>
                  </a:lnTo>
                  <a:lnTo>
                    <a:pt x="91" y="998"/>
                  </a:lnTo>
                  <a:lnTo>
                    <a:pt x="128" y="943"/>
                  </a:lnTo>
                  <a:lnTo>
                    <a:pt x="169" y="890"/>
                  </a:lnTo>
                  <a:lnTo>
                    <a:pt x="217" y="842"/>
                  </a:lnTo>
                  <a:lnTo>
                    <a:pt x="269" y="800"/>
                  </a:lnTo>
                  <a:lnTo>
                    <a:pt x="269" y="398"/>
                  </a:lnTo>
                  <a:lnTo>
                    <a:pt x="272" y="343"/>
                  </a:lnTo>
                  <a:lnTo>
                    <a:pt x="283" y="292"/>
                  </a:lnTo>
                  <a:lnTo>
                    <a:pt x="301" y="243"/>
                  </a:lnTo>
                  <a:lnTo>
                    <a:pt x="324" y="197"/>
                  </a:lnTo>
                  <a:lnTo>
                    <a:pt x="353" y="154"/>
                  </a:lnTo>
                  <a:lnTo>
                    <a:pt x="387" y="116"/>
                  </a:lnTo>
                  <a:lnTo>
                    <a:pt x="425" y="82"/>
                  </a:lnTo>
                  <a:lnTo>
                    <a:pt x="468" y="54"/>
                  </a:lnTo>
                  <a:lnTo>
                    <a:pt x="515" y="31"/>
                  </a:lnTo>
                  <a:lnTo>
                    <a:pt x="564" y="13"/>
                  </a:lnTo>
                  <a:lnTo>
                    <a:pt x="618" y="4"/>
                  </a:lnTo>
                  <a:lnTo>
                    <a:pt x="67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56588" tIns="28294" rIns="56588" bIns="28294" numCol="1" anchor="t" anchorCtr="0" compatLnSpc="1">
              <a:prstTxWarp prst="textNoShape">
                <a:avLst/>
              </a:prstTxWarp>
            </a:bodyPr>
            <a:lstStyle/>
            <a:p>
              <a:endParaRPr lang="id-ID" sz="1114"/>
            </a:p>
          </p:txBody>
        </p:sp>
        <p:sp>
          <p:nvSpPr>
            <p:cNvPr id="34" name="Freeform 89">
              <a:extLst>
                <a:ext uri="{FF2B5EF4-FFF2-40B4-BE49-F238E27FC236}">
                  <a16:creationId xmlns:a16="http://schemas.microsoft.com/office/drawing/2014/main" id="{DB3E50D0-EA24-40FC-A091-10A57EA3F84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22600" y="2908301"/>
              <a:ext cx="1065212" cy="3375025"/>
            </a:xfrm>
            <a:custGeom>
              <a:avLst/>
              <a:gdLst>
                <a:gd name="T0" fmla="*/ 550 w 1341"/>
                <a:gd name="T1" fmla="*/ 3910 h 4251"/>
                <a:gd name="T2" fmla="*/ 639 w 1341"/>
                <a:gd name="T3" fmla="*/ 3982 h 4251"/>
                <a:gd name="T4" fmla="*/ 754 w 1341"/>
                <a:gd name="T5" fmla="*/ 3956 h 4251"/>
                <a:gd name="T6" fmla="*/ 805 w 1341"/>
                <a:gd name="T7" fmla="*/ 3852 h 4251"/>
                <a:gd name="T8" fmla="*/ 602 w 1341"/>
                <a:gd name="T9" fmla="*/ 3583 h 4251"/>
                <a:gd name="T10" fmla="*/ 578 w 1341"/>
                <a:gd name="T11" fmla="*/ 2535 h 4251"/>
                <a:gd name="T12" fmla="*/ 429 w 1341"/>
                <a:gd name="T13" fmla="*/ 2606 h 4251"/>
                <a:gd name="T14" fmla="*/ 370 w 1341"/>
                <a:gd name="T15" fmla="*/ 2659 h 4251"/>
                <a:gd name="T16" fmla="*/ 323 w 1341"/>
                <a:gd name="T17" fmla="*/ 2723 h 4251"/>
                <a:gd name="T18" fmla="*/ 285 w 1341"/>
                <a:gd name="T19" fmla="*/ 2811 h 4251"/>
                <a:gd name="T20" fmla="*/ 270 w 1341"/>
                <a:gd name="T21" fmla="*/ 2960 h 4251"/>
                <a:gd name="T22" fmla="*/ 292 w 1341"/>
                <a:gd name="T23" fmla="*/ 3055 h 4251"/>
                <a:gd name="T24" fmla="*/ 344 w 1341"/>
                <a:gd name="T25" fmla="*/ 3155 h 4251"/>
                <a:gd name="T26" fmla="*/ 428 w 1341"/>
                <a:gd name="T27" fmla="*/ 3239 h 4251"/>
                <a:gd name="T28" fmla="*/ 536 w 1341"/>
                <a:gd name="T29" fmla="*/ 3296 h 4251"/>
                <a:gd name="T30" fmla="*/ 716 w 1341"/>
                <a:gd name="T31" fmla="*/ 3318 h 4251"/>
                <a:gd name="T32" fmla="*/ 878 w 1341"/>
                <a:gd name="T33" fmla="*/ 3262 h 4251"/>
                <a:gd name="T34" fmla="*/ 942 w 1341"/>
                <a:gd name="T35" fmla="*/ 3213 h 4251"/>
                <a:gd name="T36" fmla="*/ 1016 w 1341"/>
                <a:gd name="T37" fmla="*/ 3122 h 4251"/>
                <a:gd name="T38" fmla="*/ 1054 w 1341"/>
                <a:gd name="T39" fmla="*/ 3034 h 4251"/>
                <a:gd name="T40" fmla="*/ 1070 w 1341"/>
                <a:gd name="T41" fmla="*/ 2884 h 4251"/>
                <a:gd name="T42" fmla="*/ 1048 w 1341"/>
                <a:gd name="T43" fmla="*/ 2789 h 4251"/>
                <a:gd name="T44" fmla="*/ 994 w 1341"/>
                <a:gd name="T45" fmla="*/ 2690 h 4251"/>
                <a:gd name="T46" fmla="*/ 912 w 1341"/>
                <a:gd name="T47" fmla="*/ 2606 h 4251"/>
                <a:gd name="T48" fmla="*/ 805 w 1341"/>
                <a:gd name="T49" fmla="*/ 2549 h 4251"/>
                <a:gd name="T50" fmla="*/ 670 w 1341"/>
                <a:gd name="T51" fmla="*/ 266 h 4251"/>
                <a:gd name="T52" fmla="*/ 565 w 1341"/>
                <a:gd name="T53" fmla="*/ 315 h 4251"/>
                <a:gd name="T54" fmla="*/ 536 w 1341"/>
                <a:gd name="T55" fmla="*/ 2271 h 4251"/>
                <a:gd name="T56" fmla="*/ 805 w 1341"/>
                <a:gd name="T57" fmla="*/ 2271 h 4251"/>
                <a:gd name="T58" fmla="*/ 775 w 1341"/>
                <a:gd name="T59" fmla="*/ 315 h 4251"/>
                <a:gd name="T60" fmla="*/ 670 w 1341"/>
                <a:gd name="T61" fmla="*/ 266 h 4251"/>
                <a:gd name="T62" fmla="*/ 827 w 1341"/>
                <a:gd name="T63" fmla="*/ 31 h 4251"/>
                <a:gd name="T64" fmla="*/ 989 w 1341"/>
                <a:gd name="T65" fmla="*/ 154 h 4251"/>
                <a:gd name="T66" fmla="*/ 1068 w 1341"/>
                <a:gd name="T67" fmla="*/ 343 h 4251"/>
                <a:gd name="T68" fmla="*/ 1171 w 1341"/>
                <a:gd name="T69" fmla="*/ 2485 h 4251"/>
                <a:gd name="T70" fmla="*/ 1307 w 1341"/>
                <a:gd name="T71" fmla="*/ 2716 h 4251"/>
                <a:gd name="T72" fmla="*/ 1337 w 1341"/>
                <a:gd name="T73" fmla="*/ 2994 h 4251"/>
                <a:gd name="T74" fmla="*/ 1251 w 1341"/>
                <a:gd name="T75" fmla="*/ 3253 h 4251"/>
                <a:gd name="T76" fmla="*/ 1072 w 1341"/>
                <a:gd name="T77" fmla="*/ 3451 h 4251"/>
                <a:gd name="T78" fmla="*/ 1041 w 1341"/>
                <a:gd name="T79" fmla="*/ 4007 h 4251"/>
                <a:gd name="T80" fmla="*/ 916 w 1341"/>
                <a:gd name="T81" fmla="*/ 4168 h 4251"/>
                <a:gd name="T82" fmla="*/ 724 w 1341"/>
                <a:gd name="T83" fmla="*/ 4247 h 4251"/>
                <a:gd name="T84" fmla="*/ 514 w 1341"/>
                <a:gd name="T85" fmla="*/ 4220 h 4251"/>
                <a:gd name="T86" fmla="*/ 351 w 1341"/>
                <a:gd name="T87" fmla="*/ 4096 h 4251"/>
                <a:gd name="T88" fmla="*/ 271 w 1341"/>
                <a:gd name="T89" fmla="*/ 3906 h 4251"/>
                <a:gd name="T90" fmla="*/ 168 w 1341"/>
                <a:gd name="T91" fmla="*/ 3360 h 4251"/>
                <a:gd name="T92" fmla="*/ 33 w 1341"/>
                <a:gd name="T93" fmla="*/ 3129 h 4251"/>
                <a:gd name="T94" fmla="*/ 4 w 1341"/>
                <a:gd name="T95" fmla="*/ 2852 h 4251"/>
                <a:gd name="T96" fmla="*/ 89 w 1341"/>
                <a:gd name="T97" fmla="*/ 2594 h 4251"/>
                <a:gd name="T98" fmla="*/ 267 w 1341"/>
                <a:gd name="T99" fmla="*/ 2394 h 4251"/>
                <a:gd name="T100" fmla="*/ 299 w 1341"/>
                <a:gd name="T101" fmla="*/ 243 h 4251"/>
                <a:gd name="T102" fmla="*/ 423 w 1341"/>
                <a:gd name="T103" fmla="*/ 82 h 4251"/>
                <a:gd name="T104" fmla="*/ 616 w 1341"/>
                <a:gd name="T105" fmla="*/ 4 h 4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41" h="4251">
                  <a:moveTo>
                    <a:pt x="536" y="3573"/>
                  </a:moveTo>
                  <a:lnTo>
                    <a:pt x="536" y="3852"/>
                  </a:lnTo>
                  <a:lnTo>
                    <a:pt x="539" y="3883"/>
                  </a:lnTo>
                  <a:lnTo>
                    <a:pt x="550" y="3910"/>
                  </a:lnTo>
                  <a:lnTo>
                    <a:pt x="565" y="3936"/>
                  </a:lnTo>
                  <a:lnTo>
                    <a:pt x="585" y="3956"/>
                  </a:lnTo>
                  <a:lnTo>
                    <a:pt x="611" y="3971"/>
                  </a:lnTo>
                  <a:lnTo>
                    <a:pt x="639" y="3982"/>
                  </a:lnTo>
                  <a:lnTo>
                    <a:pt x="670" y="3985"/>
                  </a:lnTo>
                  <a:lnTo>
                    <a:pt x="701" y="3982"/>
                  </a:lnTo>
                  <a:lnTo>
                    <a:pt x="729" y="3971"/>
                  </a:lnTo>
                  <a:lnTo>
                    <a:pt x="754" y="3956"/>
                  </a:lnTo>
                  <a:lnTo>
                    <a:pt x="775" y="3936"/>
                  </a:lnTo>
                  <a:lnTo>
                    <a:pt x="791" y="3910"/>
                  </a:lnTo>
                  <a:lnTo>
                    <a:pt x="801" y="3883"/>
                  </a:lnTo>
                  <a:lnTo>
                    <a:pt x="805" y="3852"/>
                  </a:lnTo>
                  <a:lnTo>
                    <a:pt x="805" y="3573"/>
                  </a:lnTo>
                  <a:lnTo>
                    <a:pt x="738" y="3583"/>
                  </a:lnTo>
                  <a:lnTo>
                    <a:pt x="670" y="3587"/>
                  </a:lnTo>
                  <a:lnTo>
                    <a:pt x="602" y="3583"/>
                  </a:lnTo>
                  <a:lnTo>
                    <a:pt x="536" y="3573"/>
                  </a:lnTo>
                  <a:close/>
                  <a:moveTo>
                    <a:pt x="670" y="2524"/>
                  </a:moveTo>
                  <a:lnTo>
                    <a:pt x="624" y="2527"/>
                  </a:lnTo>
                  <a:lnTo>
                    <a:pt x="578" y="2535"/>
                  </a:lnTo>
                  <a:lnTo>
                    <a:pt x="536" y="2549"/>
                  </a:lnTo>
                  <a:lnTo>
                    <a:pt x="498" y="2564"/>
                  </a:lnTo>
                  <a:lnTo>
                    <a:pt x="462" y="2583"/>
                  </a:lnTo>
                  <a:lnTo>
                    <a:pt x="429" y="2606"/>
                  </a:lnTo>
                  <a:lnTo>
                    <a:pt x="428" y="2606"/>
                  </a:lnTo>
                  <a:lnTo>
                    <a:pt x="428" y="2606"/>
                  </a:lnTo>
                  <a:lnTo>
                    <a:pt x="397" y="2632"/>
                  </a:lnTo>
                  <a:lnTo>
                    <a:pt x="370" y="2659"/>
                  </a:lnTo>
                  <a:lnTo>
                    <a:pt x="344" y="2690"/>
                  </a:lnTo>
                  <a:lnTo>
                    <a:pt x="344" y="2690"/>
                  </a:lnTo>
                  <a:lnTo>
                    <a:pt x="343" y="2691"/>
                  </a:lnTo>
                  <a:lnTo>
                    <a:pt x="323" y="2723"/>
                  </a:lnTo>
                  <a:lnTo>
                    <a:pt x="307" y="2755"/>
                  </a:lnTo>
                  <a:lnTo>
                    <a:pt x="292" y="2789"/>
                  </a:lnTo>
                  <a:lnTo>
                    <a:pt x="289" y="2800"/>
                  </a:lnTo>
                  <a:lnTo>
                    <a:pt x="285" y="2811"/>
                  </a:lnTo>
                  <a:lnTo>
                    <a:pt x="277" y="2846"/>
                  </a:lnTo>
                  <a:lnTo>
                    <a:pt x="270" y="2884"/>
                  </a:lnTo>
                  <a:lnTo>
                    <a:pt x="267" y="2922"/>
                  </a:lnTo>
                  <a:lnTo>
                    <a:pt x="270" y="2960"/>
                  </a:lnTo>
                  <a:lnTo>
                    <a:pt x="277" y="2998"/>
                  </a:lnTo>
                  <a:lnTo>
                    <a:pt x="285" y="3034"/>
                  </a:lnTo>
                  <a:lnTo>
                    <a:pt x="289" y="3045"/>
                  </a:lnTo>
                  <a:lnTo>
                    <a:pt x="292" y="3055"/>
                  </a:lnTo>
                  <a:lnTo>
                    <a:pt x="306" y="3089"/>
                  </a:lnTo>
                  <a:lnTo>
                    <a:pt x="322" y="3122"/>
                  </a:lnTo>
                  <a:lnTo>
                    <a:pt x="343" y="3153"/>
                  </a:lnTo>
                  <a:lnTo>
                    <a:pt x="344" y="3155"/>
                  </a:lnTo>
                  <a:lnTo>
                    <a:pt x="369" y="3186"/>
                  </a:lnTo>
                  <a:lnTo>
                    <a:pt x="397" y="3213"/>
                  </a:lnTo>
                  <a:lnTo>
                    <a:pt x="428" y="3238"/>
                  </a:lnTo>
                  <a:lnTo>
                    <a:pt x="428" y="3239"/>
                  </a:lnTo>
                  <a:lnTo>
                    <a:pt x="428" y="3239"/>
                  </a:lnTo>
                  <a:lnTo>
                    <a:pt x="462" y="3262"/>
                  </a:lnTo>
                  <a:lnTo>
                    <a:pt x="498" y="3281"/>
                  </a:lnTo>
                  <a:lnTo>
                    <a:pt x="536" y="3296"/>
                  </a:lnTo>
                  <a:lnTo>
                    <a:pt x="578" y="3310"/>
                  </a:lnTo>
                  <a:lnTo>
                    <a:pt x="624" y="3318"/>
                  </a:lnTo>
                  <a:lnTo>
                    <a:pt x="670" y="3320"/>
                  </a:lnTo>
                  <a:lnTo>
                    <a:pt x="716" y="3318"/>
                  </a:lnTo>
                  <a:lnTo>
                    <a:pt x="761" y="3310"/>
                  </a:lnTo>
                  <a:lnTo>
                    <a:pt x="803" y="3296"/>
                  </a:lnTo>
                  <a:lnTo>
                    <a:pt x="842" y="3281"/>
                  </a:lnTo>
                  <a:lnTo>
                    <a:pt x="878" y="3262"/>
                  </a:lnTo>
                  <a:lnTo>
                    <a:pt x="910" y="3239"/>
                  </a:lnTo>
                  <a:lnTo>
                    <a:pt x="912" y="3239"/>
                  </a:lnTo>
                  <a:lnTo>
                    <a:pt x="912" y="3238"/>
                  </a:lnTo>
                  <a:lnTo>
                    <a:pt x="942" y="3213"/>
                  </a:lnTo>
                  <a:lnTo>
                    <a:pt x="969" y="3186"/>
                  </a:lnTo>
                  <a:lnTo>
                    <a:pt x="994" y="3155"/>
                  </a:lnTo>
                  <a:lnTo>
                    <a:pt x="997" y="3153"/>
                  </a:lnTo>
                  <a:lnTo>
                    <a:pt x="1016" y="3122"/>
                  </a:lnTo>
                  <a:lnTo>
                    <a:pt x="1034" y="3089"/>
                  </a:lnTo>
                  <a:lnTo>
                    <a:pt x="1048" y="3055"/>
                  </a:lnTo>
                  <a:lnTo>
                    <a:pt x="1050" y="3045"/>
                  </a:lnTo>
                  <a:lnTo>
                    <a:pt x="1054" y="3034"/>
                  </a:lnTo>
                  <a:lnTo>
                    <a:pt x="1064" y="2998"/>
                  </a:lnTo>
                  <a:lnTo>
                    <a:pt x="1070" y="2960"/>
                  </a:lnTo>
                  <a:lnTo>
                    <a:pt x="1072" y="2922"/>
                  </a:lnTo>
                  <a:lnTo>
                    <a:pt x="1070" y="2884"/>
                  </a:lnTo>
                  <a:lnTo>
                    <a:pt x="1064" y="2846"/>
                  </a:lnTo>
                  <a:lnTo>
                    <a:pt x="1054" y="2811"/>
                  </a:lnTo>
                  <a:lnTo>
                    <a:pt x="1050" y="2800"/>
                  </a:lnTo>
                  <a:lnTo>
                    <a:pt x="1048" y="2789"/>
                  </a:lnTo>
                  <a:lnTo>
                    <a:pt x="1034" y="2755"/>
                  </a:lnTo>
                  <a:lnTo>
                    <a:pt x="1016" y="2723"/>
                  </a:lnTo>
                  <a:lnTo>
                    <a:pt x="997" y="2691"/>
                  </a:lnTo>
                  <a:lnTo>
                    <a:pt x="994" y="2690"/>
                  </a:lnTo>
                  <a:lnTo>
                    <a:pt x="971" y="2660"/>
                  </a:lnTo>
                  <a:lnTo>
                    <a:pt x="942" y="2632"/>
                  </a:lnTo>
                  <a:lnTo>
                    <a:pt x="912" y="2607"/>
                  </a:lnTo>
                  <a:lnTo>
                    <a:pt x="912" y="2606"/>
                  </a:lnTo>
                  <a:lnTo>
                    <a:pt x="910" y="2606"/>
                  </a:lnTo>
                  <a:lnTo>
                    <a:pt x="878" y="2583"/>
                  </a:lnTo>
                  <a:lnTo>
                    <a:pt x="842" y="2564"/>
                  </a:lnTo>
                  <a:lnTo>
                    <a:pt x="805" y="2549"/>
                  </a:lnTo>
                  <a:lnTo>
                    <a:pt x="761" y="2535"/>
                  </a:lnTo>
                  <a:lnTo>
                    <a:pt x="716" y="2527"/>
                  </a:lnTo>
                  <a:lnTo>
                    <a:pt x="670" y="2524"/>
                  </a:lnTo>
                  <a:close/>
                  <a:moveTo>
                    <a:pt x="670" y="266"/>
                  </a:moveTo>
                  <a:lnTo>
                    <a:pt x="639" y="269"/>
                  </a:lnTo>
                  <a:lnTo>
                    <a:pt x="611" y="279"/>
                  </a:lnTo>
                  <a:lnTo>
                    <a:pt x="585" y="294"/>
                  </a:lnTo>
                  <a:lnTo>
                    <a:pt x="565" y="315"/>
                  </a:lnTo>
                  <a:lnTo>
                    <a:pt x="550" y="339"/>
                  </a:lnTo>
                  <a:lnTo>
                    <a:pt x="539" y="368"/>
                  </a:lnTo>
                  <a:lnTo>
                    <a:pt x="536" y="398"/>
                  </a:lnTo>
                  <a:lnTo>
                    <a:pt x="536" y="2271"/>
                  </a:lnTo>
                  <a:lnTo>
                    <a:pt x="602" y="2262"/>
                  </a:lnTo>
                  <a:lnTo>
                    <a:pt x="670" y="2258"/>
                  </a:lnTo>
                  <a:lnTo>
                    <a:pt x="738" y="2262"/>
                  </a:lnTo>
                  <a:lnTo>
                    <a:pt x="805" y="2271"/>
                  </a:lnTo>
                  <a:lnTo>
                    <a:pt x="805" y="398"/>
                  </a:lnTo>
                  <a:lnTo>
                    <a:pt x="801" y="368"/>
                  </a:lnTo>
                  <a:lnTo>
                    <a:pt x="791" y="339"/>
                  </a:lnTo>
                  <a:lnTo>
                    <a:pt x="775" y="315"/>
                  </a:lnTo>
                  <a:lnTo>
                    <a:pt x="754" y="294"/>
                  </a:lnTo>
                  <a:lnTo>
                    <a:pt x="729" y="279"/>
                  </a:lnTo>
                  <a:lnTo>
                    <a:pt x="701" y="269"/>
                  </a:lnTo>
                  <a:lnTo>
                    <a:pt x="670" y="266"/>
                  </a:lnTo>
                  <a:close/>
                  <a:moveTo>
                    <a:pt x="670" y="0"/>
                  </a:moveTo>
                  <a:lnTo>
                    <a:pt x="724" y="4"/>
                  </a:lnTo>
                  <a:lnTo>
                    <a:pt x="777" y="13"/>
                  </a:lnTo>
                  <a:lnTo>
                    <a:pt x="827" y="31"/>
                  </a:lnTo>
                  <a:lnTo>
                    <a:pt x="873" y="54"/>
                  </a:lnTo>
                  <a:lnTo>
                    <a:pt x="916" y="82"/>
                  </a:lnTo>
                  <a:lnTo>
                    <a:pt x="954" y="116"/>
                  </a:lnTo>
                  <a:lnTo>
                    <a:pt x="989" y="154"/>
                  </a:lnTo>
                  <a:lnTo>
                    <a:pt x="1017" y="197"/>
                  </a:lnTo>
                  <a:lnTo>
                    <a:pt x="1041" y="243"/>
                  </a:lnTo>
                  <a:lnTo>
                    <a:pt x="1057" y="292"/>
                  </a:lnTo>
                  <a:lnTo>
                    <a:pt x="1068" y="343"/>
                  </a:lnTo>
                  <a:lnTo>
                    <a:pt x="1072" y="398"/>
                  </a:lnTo>
                  <a:lnTo>
                    <a:pt x="1072" y="2394"/>
                  </a:lnTo>
                  <a:lnTo>
                    <a:pt x="1124" y="2437"/>
                  </a:lnTo>
                  <a:lnTo>
                    <a:pt x="1171" y="2485"/>
                  </a:lnTo>
                  <a:lnTo>
                    <a:pt x="1214" y="2536"/>
                  </a:lnTo>
                  <a:lnTo>
                    <a:pt x="1251" y="2594"/>
                  </a:lnTo>
                  <a:lnTo>
                    <a:pt x="1282" y="2653"/>
                  </a:lnTo>
                  <a:lnTo>
                    <a:pt x="1307" y="2716"/>
                  </a:lnTo>
                  <a:lnTo>
                    <a:pt x="1325" y="2782"/>
                  </a:lnTo>
                  <a:lnTo>
                    <a:pt x="1337" y="2852"/>
                  </a:lnTo>
                  <a:lnTo>
                    <a:pt x="1341" y="2922"/>
                  </a:lnTo>
                  <a:lnTo>
                    <a:pt x="1337" y="2994"/>
                  </a:lnTo>
                  <a:lnTo>
                    <a:pt x="1325" y="3062"/>
                  </a:lnTo>
                  <a:lnTo>
                    <a:pt x="1307" y="3129"/>
                  </a:lnTo>
                  <a:lnTo>
                    <a:pt x="1282" y="3191"/>
                  </a:lnTo>
                  <a:lnTo>
                    <a:pt x="1251" y="3253"/>
                  </a:lnTo>
                  <a:lnTo>
                    <a:pt x="1214" y="3308"/>
                  </a:lnTo>
                  <a:lnTo>
                    <a:pt x="1171" y="3360"/>
                  </a:lnTo>
                  <a:lnTo>
                    <a:pt x="1124" y="3407"/>
                  </a:lnTo>
                  <a:lnTo>
                    <a:pt x="1072" y="3451"/>
                  </a:lnTo>
                  <a:lnTo>
                    <a:pt x="1072" y="3852"/>
                  </a:lnTo>
                  <a:lnTo>
                    <a:pt x="1068" y="3906"/>
                  </a:lnTo>
                  <a:lnTo>
                    <a:pt x="1057" y="3958"/>
                  </a:lnTo>
                  <a:lnTo>
                    <a:pt x="1041" y="4007"/>
                  </a:lnTo>
                  <a:lnTo>
                    <a:pt x="1017" y="4053"/>
                  </a:lnTo>
                  <a:lnTo>
                    <a:pt x="989" y="4096"/>
                  </a:lnTo>
                  <a:lnTo>
                    <a:pt x="954" y="4134"/>
                  </a:lnTo>
                  <a:lnTo>
                    <a:pt x="916" y="4168"/>
                  </a:lnTo>
                  <a:lnTo>
                    <a:pt x="873" y="4197"/>
                  </a:lnTo>
                  <a:lnTo>
                    <a:pt x="827" y="4220"/>
                  </a:lnTo>
                  <a:lnTo>
                    <a:pt x="777" y="4238"/>
                  </a:lnTo>
                  <a:lnTo>
                    <a:pt x="724" y="4247"/>
                  </a:lnTo>
                  <a:lnTo>
                    <a:pt x="670" y="4251"/>
                  </a:lnTo>
                  <a:lnTo>
                    <a:pt x="616" y="4247"/>
                  </a:lnTo>
                  <a:lnTo>
                    <a:pt x="563" y="4238"/>
                  </a:lnTo>
                  <a:lnTo>
                    <a:pt x="514" y="4220"/>
                  </a:lnTo>
                  <a:lnTo>
                    <a:pt x="467" y="4197"/>
                  </a:lnTo>
                  <a:lnTo>
                    <a:pt x="423" y="4168"/>
                  </a:lnTo>
                  <a:lnTo>
                    <a:pt x="385" y="4134"/>
                  </a:lnTo>
                  <a:lnTo>
                    <a:pt x="351" y="4096"/>
                  </a:lnTo>
                  <a:lnTo>
                    <a:pt x="322" y="4053"/>
                  </a:lnTo>
                  <a:lnTo>
                    <a:pt x="299" y="4007"/>
                  </a:lnTo>
                  <a:lnTo>
                    <a:pt x="281" y="3958"/>
                  </a:lnTo>
                  <a:lnTo>
                    <a:pt x="271" y="3906"/>
                  </a:lnTo>
                  <a:lnTo>
                    <a:pt x="267" y="3852"/>
                  </a:lnTo>
                  <a:lnTo>
                    <a:pt x="267" y="3451"/>
                  </a:lnTo>
                  <a:lnTo>
                    <a:pt x="215" y="3407"/>
                  </a:lnTo>
                  <a:lnTo>
                    <a:pt x="168" y="3360"/>
                  </a:lnTo>
                  <a:lnTo>
                    <a:pt x="126" y="3308"/>
                  </a:lnTo>
                  <a:lnTo>
                    <a:pt x="89" y="3253"/>
                  </a:lnTo>
                  <a:lnTo>
                    <a:pt x="57" y="3191"/>
                  </a:lnTo>
                  <a:lnTo>
                    <a:pt x="33" y="3129"/>
                  </a:lnTo>
                  <a:lnTo>
                    <a:pt x="15" y="3062"/>
                  </a:lnTo>
                  <a:lnTo>
                    <a:pt x="4" y="2994"/>
                  </a:lnTo>
                  <a:lnTo>
                    <a:pt x="0" y="2922"/>
                  </a:lnTo>
                  <a:lnTo>
                    <a:pt x="4" y="2852"/>
                  </a:lnTo>
                  <a:lnTo>
                    <a:pt x="15" y="2782"/>
                  </a:lnTo>
                  <a:lnTo>
                    <a:pt x="33" y="2716"/>
                  </a:lnTo>
                  <a:lnTo>
                    <a:pt x="57" y="2653"/>
                  </a:lnTo>
                  <a:lnTo>
                    <a:pt x="89" y="2594"/>
                  </a:lnTo>
                  <a:lnTo>
                    <a:pt x="126" y="2536"/>
                  </a:lnTo>
                  <a:lnTo>
                    <a:pt x="168" y="2485"/>
                  </a:lnTo>
                  <a:lnTo>
                    <a:pt x="215" y="2437"/>
                  </a:lnTo>
                  <a:lnTo>
                    <a:pt x="267" y="2394"/>
                  </a:lnTo>
                  <a:lnTo>
                    <a:pt x="267" y="398"/>
                  </a:lnTo>
                  <a:lnTo>
                    <a:pt x="271" y="343"/>
                  </a:lnTo>
                  <a:lnTo>
                    <a:pt x="281" y="292"/>
                  </a:lnTo>
                  <a:lnTo>
                    <a:pt x="299" y="243"/>
                  </a:lnTo>
                  <a:lnTo>
                    <a:pt x="322" y="197"/>
                  </a:lnTo>
                  <a:lnTo>
                    <a:pt x="351" y="154"/>
                  </a:lnTo>
                  <a:lnTo>
                    <a:pt x="385" y="116"/>
                  </a:lnTo>
                  <a:lnTo>
                    <a:pt x="423" y="82"/>
                  </a:lnTo>
                  <a:lnTo>
                    <a:pt x="467" y="54"/>
                  </a:lnTo>
                  <a:lnTo>
                    <a:pt x="514" y="31"/>
                  </a:lnTo>
                  <a:lnTo>
                    <a:pt x="563" y="13"/>
                  </a:lnTo>
                  <a:lnTo>
                    <a:pt x="616" y="4"/>
                  </a:lnTo>
                  <a:lnTo>
                    <a:pt x="67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56588" tIns="28294" rIns="56588" bIns="28294" numCol="1" anchor="t" anchorCtr="0" compatLnSpc="1">
              <a:prstTxWarp prst="textNoShape">
                <a:avLst/>
              </a:prstTxWarp>
            </a:bodyPr>
            <a:lstStyle/>
            <a:p>
              <a:endParaRPr lang="id-ID" sz="1114"/>
            </a:p>
          </p:txBody>
        </p:sp>
      </p:grpSp>
      <p:grpSp>
        <p:nvGrpSpPr>
          <p:cNvPr id="35" name="Group 53">
            <a:extLst>
              <a:ext uri="{FF2B5EF4-FFF2-40B4-BE49-F238E27FC236}">
                <a16:creationId xmlns:a16="http://schemas.microsoft.com/office/drawing/2014/main" id="{B11C6AB9-1853-4B92-9F30-A7BF01626B5C}"/>
              </a:ext>
            </a:extLst>
          </p:cNvPr>
          <p:cNvGrpSpPr/>
          <p:nvPr/>
        </p:nvGrpSpPr>
        <p:grpSpPr>
          <a:xfrm>
            <a:off x="5013733" y="2427198"/>
            <a:ext cx="256115" cy="233660"/>
            <a:chOff x="7991475" y="3590925"/>
            <a:chExt cx="3405188" cy="2951163"/>
          </a:xfrm>
          <a:solidFill>
            <a:schemeClr val="tx1"/>
          </a:solidFill>
        </p:grpSpPr>
        <p:sp>
          <p:nvSpPr>
            <p:cNvPr id="36" name="Freeform 174">
              <a:extLst>
                <a:ext uri="{FF2B5EF4-FFF2-40B4-BE49-F238E27FC236}">
                  <a16:creationId xmlns:a16="http://schemas.microsoft.com/office/drawing/2014/main" id="{B3933E0F-5D2F-49E3-BF87-6837125CBBD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991475" y="3590925"/>
              <a:ext cx="3405188" cy="2951163"/>
            </a:xfrm>
            <a:custGeom>
              <a:avLst/>
              <a:gdLst>
                <a:gd name="T0" fmla="*/ 2680 w 4291"/>
                <a:gd name="T1" fmla="*/ 321 h 3719"/>
                <a:gd name="T2" fmla="*/ 2327 w 4291"/>
                <a:gd name="T3" fmla="*/ 526 h 3719"/>
                <a:gd name="T4" fmla="*/ 1759 w 4291"/>
                <a:gd name="T5" fmla="*/ 384 h 3719"/>
                <a:gd name="T6" fmla="*/ 1377 w 4291"/>
                <a:gd name="T7" fmla="*/ 271 h 3719"/>
                <a:gd name="T8" fmla="*/ 984 w 4291"/>
                <a:gd name="T9" fmla="*/ 309 h 3719"/>
                <a:gd name="T10" fmla="*/ 630 w 4291"/>
                <a:gd name="T11" fmla="*/ 499 h 3719"/>
                <a:gd name="T12" fmla="*/ 378 w 4291"/>
                <a:gd name="T13" fmla="*/ 813 h 3719"/>
                <a:gd name="T14" fmla="*/ 273 w 4291"/>
                <a:gd name="T15" fmla="*/ 1181 h 3719"/>
                <a:gd name="T16" fmla="*/ 318 w 4291"/>
                <a:gd name="T17" fmla="*/ 1561 h 3719"/>
                <a:gd name="T18" fmla="*/ 511 w 4291"/>
                <a:gd name="T19" fmla="*/ 1902 h 3719"/>
                <a:gd name="T20" fmla="*/ 2130 w 4291"/>
                <a:gd name="T21" fmla="*/ 3453 h 3719"/>
                <a:gd name="T22" fmla="*/ 3723 w 4291"/>
                <a:gd name="T23" fmla="*/ 1962 h 3719"/>
                <a:gd name="T24" fmla="*/ 3946 w 4291"/>
                <a:gd name="T25" fmla="*/ 1633 h 3719"/>
                <a:gd name="T26" fmla="*/ 4020 w 4291"/>
                <a:gd name="T27" fmla="*/ 1259 h 3719"/>
                <a:gd name="T28" fmla="*/ 3946 w 4291"/>
                <a:gd name="T29" fmla="*/ 885 h 3719"/>
                <a:gd name="T30" fmla="*/ 3723 w 4291"/>
                <a:gd name="T31" fmla="*/ 555 h 3719"/>
                <a:gd name="T32" fmla="*/ 3382 w 4291"/>
                <a:gd name="T33" fmla="*/ 335 h 3719"/>
                <a:gd name="T34" fmla="*/ 2992 w 4291"/>
                <a:gd name="T35" fmla="*/ 266 h 3719"/>
                <a:gd name="T36" fmla="*/ 1659 w 4291"/>
                <a:gd name="T37" fmla="*/ 57 h 3719"/>
                <a:gd name="T38" fmla="*/ 2071 w 4291"/>
                <a:gd name="T39" fmla="*/ 269 h 3719"/>
                <a:gd name="T40" fmla="*/ 2459 w 4291"/>
                <a:gd name="T41" fmla="*/ 123 h 3719"/>
                <a:gd name="T42" fmla="*/ 2900 w 4291"/>
                <a:gd name="T43" fmla="*/ 6 h 3719"/>
                <a:gd name="T44" fmla="*/ 3352 w 4291"/>
                <a:gd name="T45" fmla="*/ 46 h 3719"/>
                <a:gd name="T46" fmla="*/ 3768 w 4291"/>
                <a:gd name="T47" fmla="*/ 244 h 3719"/>
                <a:gd name="T48" fmla="*/ 4091 w 4291"/>
                <a:gd name="T49" fmla="*/ 585 h 3719"/>
                <a:gd name="T50" fmla="*/ 4263 w 4291"/>
                <a:gd name="T51" fmla="*/ 996 h 3719"/>
                <a:gd name="T52" fmla="*/ 4277 w 4291"/>
                <a:gd name="T53" fmla="*/ 1434 h 3719"/>
                <a:gd name="T54" fmla="*/ 4137 w 4291"/>
                <a:gd name="T55" fmla="*/ 1854 h 3719"/>
                <a:gd name="T56" fmla="*/ 3910 w 4291"/>
                <a:gd name="T57" fmla="*/ 2153 h 3719"/>
                <a:gd name="T58" fmla="*/ 3823 w 4291"/>
                <a:gd name="T59" fmla="*/ 2238 h 3719"/>
                <a:gd name="T60" fmla="*/ 3645 w 4291"/>
                <a:gd name="T61" fmla="*/ 2414 h 3719"/>
                <a:gd name="T62" fmla="*/ 3406 w 4291"/>
                <a:gd name="T63" fmla="*/ 2648 h 3719"/>
                <a:gd name="T64" fmla="*/ 3140 w 4291"/>
                <a:gd name="T65" fmla="*/ 2908 h 3719"/>
                <a:gd name="T66" fmla="*/ 2878 w 4291"/>
                <a:gd name="T67" fmla="*/ 3166 h 3719"/>
                <a:gd name="T68" fmla="*/ 2650 w 4291"/>
                <a:gd name="T69" fmla="*/ 3388 h 3719"/>
                <a:gd name="T70" fmla="*/ 2492 w 4291"/>
                <a:gd name="T71" fmla="*/ 3544 h 3719"/>
                <a:gd name="T72" fmla="*/ 2431 w 4291"/>
                <a:gd name="T73" fmla="*/ 3602 h 3719"/>
                <a:gd name="T74" fmla="*/ 2217 w 4291"/>
                <a:gd name="T75" fmla="*/ 3712 h 3719"/>
                <a:gd name="T76" fmla="*/ 1981 w 4291"/>
                <a:gd name="T77" fmla="*/ 3685 h 3719"/>
                <a:gd name="T78" fmla="*/ 1848 w 4291"/>
                <a:gd name="T79" fmla="*/ 3592 h 3719"/>
                <a:gd name="T80" fmla="*/ 1743 w 4291"/>
                <a:gd name="T81" fmla="*/ 3490 h 3719"/>
                <a:gd name="T82" fmla="*/ 1552 w 4291"/>
                <a:gd name="T83" fmla="*/ 3302 h 3719"/>
                <a:gd name="T84" fmla="*/ 1305 w 4291"/>
                <a:gd name="T85" fmla="*/ 3060 h 3719"/>
                <a:gd name="T86" fmla="*/ 1035 w 4291"/>
                <a:gd name="T87" fmla="*/ 2795 h 3719"/>
                <a:gd name="T88" fmla="*/ 774 w 4291"/>
                <a:gd name="T89" fmla="*/ 2539 h 3719"/>
                <a:gd name="T90" fmla="*/ 555 w 4291"/>
                <a:gd name="T91" fmla="*/ 2323 h 3719"/>
                <a:gd name="T92" fmla="*/ 408 w 4291"/>
                <a:gd name="T93" fmla="*/ 2179 h 3719"/>
                <a:gd name="T94" fmla="*/ 199 w 4291"/>
                <a:gd name="T95" fmla="*/ 1932 h 3719"/>
                <a:gd name="T96" fmla="*/ 28 w 4291"/>
                <a:gd name="T97" fmla="*/ 1520 h 3719"/>
                <a:gd name="T98" fmla="*/ 3 w 4291"/>
                <a:gd name="T99" fmla="*/ 1171 h 3719"/>
                <a:gd name="T100" fmla="*/ 112 w 4291"/>
                <a:gd name="T101" fmla="*/ 743 h 3719"/>
                <a:gd name="T102" fmla="*/ 376 w 4291"/>
                <a:gd name="T103" fmla="*/ 368 h 3719"/>
                <a:gd name="T104" fmla="*/ 766 w 4291"/>
                <a:gd name="T105" fmla="*/ 106 h 3719"/>
                <a:gd name="T106" fmla="*/ 1208 w 4291"/>
                <a:gd name="T107" fmla="*/ 3 h 37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291" h="3719">
                  <a:moveTo>
                    <a:pt x="2992" y="266"/>
                  </a:moveTo>
                  <a:lnTo>
                    <a:pt x="2913" y="270"/>
                  </a:lnTo>
                  <a:lnTo>
                    <a:pt x="2834" y="282"/>
                  </a:lnTo>
                  <a:lnTo>
                    <a:pt x="2756" y="297"/>
                  </a:lnTo>
                  <a:lnTo>
                    <a:pt x="2680" y="321"/>
                  </a:lnTo>
                  <a:lnTo>
                    <a:pt x="2604" y="350"/>
                  </a:lnTo>
                  <a:lnTo>
                    <a:pt x="2532" y="384"/>
                  </a:lnTo>
                  <a:lnTo>
                    <a:pt x="2460" y="425"/>
                  </a:lnTo>
                  <a:lnTo>
                    <a:pt x="2392" y="473"/>
                  </a:lnTo>
                  <a:lnTo>
                    <a:pt x="2327" y="526"/>
                  </a:lnTo>
                  <a:lnTo>
                    <a:pt x="2145" y="687"/>
                  </a:lnTo>
                  <a:lnTo>
                    <a:pt x="1964" y="526"/>
                  </a:lnTo>
                  <a:lnTo>
                    <a:pt x="1899" y="473"/>
                  </a:lnTo>
                  <a:lnTo>
                    <a:pt x="1830" y="425"/>
                  </a:lnTo>
                  <a:lnTo>
                    <a:pt x="1759" y="384"/>
                  </a:lnTo>
                  <a:lnTo>
                    <a:pt x="1686" y="350"/>
                  </a:lnTo>
                  <a:lnTo>
                    <a:pt x="1611" y="321"/>
                  </a:lnTo>
                  <a:lnTo>
                    <a:pt x="1533" y="297"/>
                  </a:lnTo>
                  <a:lnTo>
                    <a:pt x="1455" y="282"/>
                  </a:lnTo>
                  <a:lnTo>
                    <a:pt x="1377" y="271"/>
                  </a:lnTo>
                  <a:lnTo>
                    <a:pt x="1298" y="266"/>
                  </a:lnTo>
                  <a:lnTo>
                    <a:pt x="1219" y="269"/>
                  </a:lnTo>
                  <a:lnTo>
                    <a:pt x="1140" y="275"/>
                  </a:lnTo>
                  <a:lnTo>
                    <a:pt x="1062" y="289"/>
                  </a:lnTo>
                  <a:lnTo>
                    <a:pt x="984" y="309"/>
                  </a:lnTo>
                  <a:lnTo>
                    <a:pt x="909" y="335"/>
                  </a:lnTo>
                  <a:lnTo>
                    <a:pt x="835" y="368"/>
                  </a:lnTo>
                  <a:lnTo>
                    <a:pt x="763" y="406"/>
                  </a:lnTo>
                  <a:lnTo>
                    <a:pt x="695" y="449"/>
                  </a:lnTo>
                  <a:lnTo>
                    <a:pt x="630" y="499"/>
                  </a:lnTo>
                  <a:lnTo>
                    <a:pt x="568" y="555"/>
                  </a:lnTo>
                  <a:lnTo>
                    <a:pt x="511" y="615"/>
                  </a:lnTo>
                  <a:lnTo>
                    <a:pt x="461" y="678"/>
                  </a:lnTo>
                  <a:lnTo>
                    <a:pt x="416" y="745"/>
                  </a:lnTo>
                  <a:lnTo>
                    <a:pt x="378" y="813"/>
                  </a:lnTo>
                  <a:lnTo>
                    <a:pt x="345" y="885"/>
                  </a:lnTo>
                  <a:lnTo>
                    <a:pt x="318" y="957"/>
                  </a:lnTo>
                  <a:lnTo>
                    <a:pt x="297" y="1031"/>
                  </a:lnTo>
                  <a:lnTo>
                    <a:pt x="283" y="1106"/>
                  </a:lnTo>
                  <a:lnTo>
                    <a:pt x="273" y="1181"/>
                  </a:lnTo>
                  <a:lnTo>
                    <a:pt x="271" y="1259"/>
                  </a:lnTo>
                  <a:lnTo>
                    <a:pt x="273" y="1335"/>
                  </a:lnTo>
                  <a:lnTo>
                    <a:pt x="283" y="1410"/>
                  </a:lnTo>
                  <a:lnTo>
                    <a:pt x="297" y="1486"/>
                  </a:lnTo>
                  <a:lnTo>
                    <a:pt x="318" y="1561"/>
                  </a:lnTo>
                  <a:lnTo>
                    <a:pt x="345" y="1633"/>
                  </a:lnTo>
                  <a:lnTo>
                    <a:pt x="378" y="1703"/>
                  </a:lnTo>
                  <a:lnTo>
                    <a:pt x="416" y="1773"/>
                  </a:lnTo>
                  <a:lnTo>
                    <a:pt x="461" y="1838"/>
                  </a:lnTo>
                  <a:lnTo>
                    <a:pt x="511" y="1902"/>
                  </a:lnTo>
                  <a:lnTo>
                    <a:pt x="568" y="1962"/>
                  </a:lnTo>
                  <a:lnTo>
                    <a:pt x="2050" y="3415"/>
                  </a:lnTo>
                  <a:lnTo>
                    <a:pt x="2075" y="3434"/>
                  </a:lnTo>
                  <a:lnTo>
                    <a:pt x="2101" y="3447"/>
                  </a:lnTo>
                  <a:lnTo>
                    <a:pt x="2130" y="3453"/>
                  </a:lnTo>
                  <a:lnTo>
                    <a:pt x="2161" y="3453"/>
                  </a:lnTo>
                  <a:lnTo>
                    <a:pt x="2190" y="3447"/>
                  </a:lnTo>
                  <a:lnTo>
                    <a:pt x="2216" y="3434"/>
                  </a:lnTo>
                  <a:lnTo>
                    <a:pt x="2241" y="3415"/>
                  </a:lnTo>
                  <a:lnTo>
                    <a:pt x="3723" y="1962"/>
                  </a:lnTo>
                  <a:lnTo>
                    <a:pt x="3780" y="1902"/>
                  </a:lnTo>
                  <a:lnTo>
                    <a:pt x="3830" y="1838"/>
                  </a:lnTo>
                  <a:lnTo>
                    <a:pt x="3875" y="1773"/>
                  </a:lnTo>
                  <a:lnTo>
                    <a:pt x="3913" y="1703"/>
                  </a:lnTo>
                  <a:lnTo>
                    <a:pt x="3946" y="1633"/>
                  </a:lnTo>
                  <a:lnTo>
                    <a:pt x="3972" y="1561"/>
                  </a:lnTo>
                  <a:lnTo>
                    <a:pt x="3992" y="1486"/>
                  </a:lnTo>
                  <a:lnTo>
                    <a:pt x="4008" y="1410"/>
                  </a:lnTo>
                  <a:lnTo>
                    <a:pt x="4016" y="1335"/>
                  </a:lnTo>
                  <a:lnTo>
                    <a:pt x="4020" y="1259"/>
                  </a:lnTo>
                  <a:lnTo>
                    <a:pt x="4016" y="1181"/>
                  </a:lnTo>
                  <a:lnTo>
                    <a:pt x="4008" y="1106"/>
                  </a:lnTo>
                  <a:lnTo>
                    <a:pt x="3992" y="1031"/>
                  </a:lnTo>
                  <a:lnTo>
                    <a:pt x="3972" y="957"/>
                  </a:lnTo>
                  <a:lnTo>
                    <a:pt x="3946" y="885"/>
                  </a:lnTo>
                  <a:lnTo>
                    <a:pt x="3913" y="813"/>
                  </a:lnTo>
                  <a:lnTo>
                    <a:pt x="3875" y="745"/>
                  </a:lnTo>
                  <a:lnTo>
                    <a:pt x="3830" y="678"/>
                  </a:lnTo>
                  <a:lnTo>
                    <a:pt x="3780" y="615"/>
                  </a:lnTo>
                  <a:lnTo>
                    <a:pt x="3723" y="555"/>
                  </a:lnTo>
                  <a:lnTo>
                    <a:pt x="3661" y="499"/>
                  </a:lnTo>
                  <a:lnTo>
                    <a:pt x="3595" y="449"/>
                  </a:lnTo>
                  <a:lnTo>
                    <a:pt x="3526" y="405"/>
                  </a:lnTo>
                  <a:lnTo>
                    <a:pt x="3455" y="367"/>
                  </a:lnTo>
                  <a:lnTo>
                    <a:pt x="3382" y="335"/>
                  </a:lnTo>
                  <a:lnTo>
                    <a:pt x="3305" y="309"/>
                  </a:lnTo>
                  <a:lnTo>
                    <a:pt x="3229" y="289"/>
                  </a:lnTo>
                  <a:lnTo>
                    <a:pt x="3151" y="275"/>
                  </a:lnTo>
                  <a:lnTo>
                    <a:pt x="3072" y="267"/>
                  </a:lnTo>
                  <a:lnTo>
                    <a:pt x="2992" y="266"/>
                  </a:lnTo>
                  <a:close/>
                  <a:moveTo>
                    <a:pt x="1299" y="0"/>
                  </a:moveTo>
                  <a:lnTo>
                    <a:pt x="1391" y="6"/>
                  </a:lnTo>
                  <a:lnTo>
                    <a:pt x="1480" y="16"/>
                  </a:lnTo>
                  <a:lnTo>
                    <a:pt x="1570" y="33"/>
                  </a:lnTo>
                  <a:lnTo>
                    <a:pt x="1659" y="57"/>
                  </a:lnTo>
                  <a:lnTo>
                    <a:pt x="1746" y="87"/>
                  </a:lnTo>
                  <a:lnTo>
                    <a:pt x="1830" y="123"/>
                  </a:lnTo>
                  <a:lnTo>
                    <a:pt x="1914" y="165"/>
                  </a:lnTo>
                  <a:lnTo>
                    <a:pt x="1994" y="214"/>
                  </a:lnTo>
                  <a:lnTo>
                    <a:pt x="2071" y="269"/>
                  </a:lnTo>
                  <a:lnTo>
                    <a:pt x="2145" y="330"/>
                  </a:lnTo>
                  <a:lnTo>
                    <a:pt x="2219" y="269"/>
                  </a:lnTo>
                  <a:lnTo>
                    <a:pt x="2297" y="214"/>
                  </a:lnTo>
                  <a:lnTo>
                    <a:pt x="2376" y="165"/>
                  </a:lnTo>
                  <a:lnTo>
                    <a:pt x="2459" y="123"/>
                  </a:lnTo>
                  <a:lnTo>
                    <a:pt x="2543" y="87"/>
                  </a:lnTo>
                  <a:lnTo>
                    <a:pt x="2631" y="57"/>
                  </a:lnTo>
                  <a:lnTo>
                    <a:pt x="2719" y="33"/>
                  </a:lnTo>
                  <a:lnTo>
                    <a:pt x="2809" y="16"/>
                  </a:lnTo>
                  <a:lnTo>
                    <a:pt x="2900" y="6"/>
                  </a:lnTo>
                  <a:lnTo>
                    <a:pt x="2991" y="0"/>
                  </a:lnTo>
                  <a:lnTo>
                    <a:pt x="3082" y="3"/>
                  </a:lnTo>
                  <a:lnTo>
                    <a:pt x="3172" y="11"/>
                  </a:lnTo>
                  <a:lnTo>
                    <a:pt x="3262" y="25"/>
                  </a:lnTo>
                  <a:lnTo>
                    <a:pt x="3352" y="46"/>
                  </a:lnTo>
                  <a:lnTo>
                    <a:pt x="3439" y="72"/>
                  </a:lnTo>
                  <a:lnTo>
                    <a:pt x="3525" y="106"/>
                  </a:lnTo>
                  <a:lnTo>
                    <a:pt x="3608" y="146"/>
                  </a:lnTo>
                  <a:lnTo>
                    <a:pt x="3690" y="191"/>
                  </a:lnTo>
                  <a:lnTo>
                    <a:pt x="3768" y="244"/>
                  </a:lnTo>
                  <a:lnTo>
                    <a:pt x="3843" y="303"/>
                  </a:lnTo>
                  <a:lnTo>
                    <a:pt x="3914" y="368"/>
                  </a:lnTo>
                  <a:lnTo>
                    <a:pt x="3979" y="437"/>
                  </a:lnTo>
                  <a:lnTo>
                    <a:pt x="4038" y="509"/>
                  </a:lnTo>
                  <a:lnTo>
                    <a:pt x="4091" y="585"/>
                  </a:lnTo>
                  <a:lnTo>
                    <a:pt x="4137" y="662"/>
                  </a:lnTo>
                  <a:lnTo>
                    <a:pt x="4178" y="743"/>
                  </a:lnTo>
                  <a:lnTo>
                    <a:pt x="4213" y="826"/>
                  </a:lnTo>
                  <a:lnTo>
                    <a:pt x="4240" y="911"/>
                  </a:lnTo>
                  <a:lnTo>
                    <a:pt x="4263" y="996"/>
                  </a:lnTo>
                  <a:lnTo>
                    <a:pt x="4277" y="1083"/>
                  </a:lnTo>
                  <a:lnTo>
                    <a:pt x="4287" y="1171"/>
                  </a:lnTo>
                  <a:lnTo>
                    <a:pt x="4291" y="1259"/>
                  </a:lnTo>
                  <a:lnTo>
                    <a:pt x="4287" y="1346"/>
                  </a:lnTo>
                  <a:lnTo>
                    <a:pt x="4277" y="1434"/>
                  </a:lnTo>
                  <a:lnTo>
                    <a:pt x="4263" y="1520"/>
                  </a:lnTo>
                  <a:lnTo>
                    <a:pt x="4240" y="1607"/>
                  </a:lnTo>
                  <a:lnTo>
                    <a:pt x="4213" y="1690"/>
                  </a:lnTo>
                  <a:lnTo>
                    <a:pt x="4178" y="1774"/>
                  </a:lnTo>
                  <a:lnTo>
                    <a:pt x="4137" y="1854"/>
                  </a:lnTo>
                  <a:lnTo>
                    <a:pt x="4091" y="1932"/>
                  </a:lnTo>
                  <a:lnTo>
                    <a:pt x="4038" y="2008"/>
                  </a:lnTo>
                  <a:lnTo>
                    <a:pt x="3979" y="2080"/>
                  </a:lnTo>
                  <a:lnTo>
                    <a:pt x="3914" y="2149"/>
                  </a:lnTo>
                  <a:lnTo>
                    <a:pt x="3910" y="2153"/>
                  </a:lnTo>
                  <a:lnTo>
                    <a:pt x="3902" y="2161"/>
                  </a:lnTo>
                  <a:lnTo>
                    <a:pt x="3888" y="2174"/>
                  </a:lnTo>
                  <a:lnTo>
                    <a:pt x="3871" y="2191"/>
                  </a:lnTo>
                  <a:lnTo>
                    <a:pt x="3848" y="2213"/>
                  </a:lnTo>
                  <a:lnTo>
                    <a:pt x="3823" y="2238"/>
                  </a:lnTo>
                  <a:lnTo>
                    <a:pt x="3794" y="2267"/>
                  </a:lnTo>
                  <a:lnTo>
                    <a:pt x="3761" y="2300"/>
                  </a:lnTo>
                  <a:lnTo>
                    <a:pt x="3724" y="2335"/>
                  </a:lnTo>
                  <a:lnTo>
                    <a:pt x="3686" y="2373"/>
                  </a:lnTo>
                  <a:lnTo>
                    <a:pt x="3645" y="2414"/>
                  </a:lnTo>
                  <a:lnTo>
                    <a:pt x="3600" y="2457"/>
                  </a:lnTo>
                  <a:lnTo>
                    <a:pt x="3554" y="2503"/>
                  </a:lnTo>
                  <a:lnTo>
                    <a:pt x="3506" y="2550"/>
                  </a:lnTo>
                  <a:lnTo>
                    <a:pt x="3457" y="2598"/>
                  </a:lnTo>
                  <a:lnTo>
                    <a:pt x="3406" y="2648"/>
                  </a:lnTo>
                  <a:lnTo>
                    <a:pt x="3354" y="2699"/>
                  </a:lnTo>
                  <a:lnTo>
                    <a:pt x="3302" y="2750"/>
                  </a:lnTo>
                  <a:lnTo>
                    <a:pt x="3247" y="2802"/>
                  </a:lnTo>
                  <a:lnTo>
                    <a:pt x="3193" y="2856"/>
                  </a:lnTo>
                  <a:lnTo>
                    <a:pt x="3140" y="2908"/>
                  </a:lnTo>
                  <a:lnTo>
                    <a:pt x="3086" y="2962"/>
                  </a:lnTo>
                  <a:lnTo>
                    <a:pt x="3032" y="3014"/>
                  </a:lnTo>
                  <a:lnTo>
                    <a:pt x="2981" y="3065"/>
                  </a:lnTo>
                  <a:lnTo>
                    <a:pt x="2928" y="3116"/>
                  </a:lnTo>
                  <a:lnTo>
                    <a:pt x="2878" y="3166"/>
                  </a:lnTo>
                  <a:lnTo>
                    <a:pt x="2829" y="3214"/>
                  </a:lnTo>
                  <a:lnTo>
                    <a:pt x="2781" y="3260"/>
                  </a:lnTo>
                  <a:lnTo>
                    <a:pt x="2735" y="3304"/>
                  </a:lnTo>
                  <a:lnTo>
                    <a:pt x="2691" y="3347"/>
                  </a:lnTo>
                  <a:lnTo>
                    <a:pt x="2650" y="3388"/>
                  </a:lnTo>
                  <a:lnTo>
                    <a:pt x="2613" y="3425"/>
                  </a:lnTo>
                  <a:lnTo>
                    <a:pt x="2578" y="3460"/>
                  </a:lnTo>
                  <a:lnTo>
                    <a:pt x="2545" y="3491"/>
                  </a:lnTo>
                  <a:lnTo>
                    <a:pt x="2517" y="3519"/>
                  </a:lnTo>
                  <a:lnTo>
                    <a:pt x="2492" y="3544"/>
                  </a:lnTo>
                  <a:lnTo>
                    <a:pt x="2471" y="3565"/>
                  </a:lnTo>
                  <a:lnTo>
                    <a:pt x="2454" y="3580"/>
                  </a:lnTo>
                  <a:lnTo>
                    <a:pt x="2442" y="3592"/>
                  </a:lnTo>
                  <a:lnTo>
                    <a:pt x="2434" y="3600"/>
                  </a:lnTo>
                  <a:lnTo>
                    <a:pt x="2431" y="3602"/>
                  </a:lnTo>
                  <a:lnTo>
                    <a:pt x="2393" y="3635"/>
                  </a:lnTo>
                  <a:lnTo>
                    <a:pt x="2352" y="3663"/>
                  </a:lnTo>
                  <a:lnTo>
                    <a:pt x="2308" y="3685"/>
                  </a:lnTo>
                  <a:lnTo>
                    <a:pt x="2264" y="3702"/>
                  </a:lnTo>
                  <a:lnTo>
                    <a:pt x="2217" y="3712"/>
                  </a:lnTo>
                  <a:lnTo>
                    <a:pt x="2168" y="3719"/>
                  </a:lnTo>
                  <a:lnTo>
                    <a:pt x="2121" y="3719"/>
                  </a:lnTo>
                  <a:lnTo>
                    <a:pt x="2073" y="3712"/>
                  </a:lnTo>
                  <a:lnTo>
                    <a:pt x="2027" y="3702"/>
                  </a:lnTo>
                  <a:lnTo>
                    <a:pt x="1981" y="3685"/>
                  </a:lnTo>
                  <a:lnTo>
                    <a:pt x="1937" y="3663"/>
                  </a:lnTo>
                  <a:lnTo>
                    <a:pt x="1896" y="3635"/>
                  </a:lnTo>
                  <a:lnTo>
                    <a:pt x="1858" y="3602"/>
                  </a:lnTo>
                  <a:lnTo>
                    <a:pt x="1855" y="3600"/>
                  </a:lnTo>
                  <a:lnTo>
                    <a:pt x="1848" y="3592"/>
                  </a:lnTo>
                  <a:lnTo>
                    <a:pt x="1836" y="3580"/>
                  </a:lnTo>
                  <a:lnTo>
                    <a:pt x="1818" y="3563"/>
                  </a:lnTo>
                  <a:lnTo>
                    <a:pt x="1797" y="3542"/>
                  </a:lnTo>
                  <a:lnTo>
                    <a:pt x="1772" y="3519"/>
                  </a:lnTo>
                  <a:lnTo>
                    <a:pt x="1743" y="3490"/>
                  </a:lnTo>
                  <a:lnTo>
                    <a:pt x="1712" y="3459"/>
                  </a:lnTo>
                  <a:lnTo>
                    <a:pt x="1676" y="3423"/>
                  </a:lnTo>
                  <a:lnTo>
                    <a:pt x="1638" y="3385"/>
                  </a:lnTo>
                  <a:lnTo>
                    <a:pt x="1595" y="3345"/>
                  </a:lnTo>
                  <a:lnTo>
                    <a:pt x="1552" y="3302"/>
                  </a:lnTo>
                  <a:lnTo>
                    <a:pt x="1505" y="3257"/>
                  </a:lnTo>
                  <a:lnTo>
                    <a:pt x="1458" y="3210"/>
                  </a:lnTo>
                  <a:lnTo>
                    <a:pt x="1408" y="3162"/>
                  </a:lnTo>
                  <a:lnTo>
                    <a:pt x="1358" y="3111"/>
                  </a:lnTo>
                  <a:lnTo>
                    <a:pt x="1305" y="3060"/>
                  </a:lnTo>
                  <a:lnTo>
                    <a:pt x="1252" y="3007"/>
                  </a:lnTo>
                  <a:lnTo>
                    <a:pt x="1198" y="2955"/>
                  </a:lnTo>
                  <a:lnTo>
                    <a:pt x="1144" y="2901"/>
                  </a:lnTo>
                  <a:lnTo>
                    <a:pt x="1090" y="2849"/>
                  </a:lnTo>
                  <a:lnTo>
                    <a:pt x="1035" y="2795"/>
                  </a:lnTo>
                  <a:lnTo>
                    <a:pt x="981" y="2742"/>
                  </a:lnTo>
                  <a:lnTo>
                    <a:pt x="928" y="2691"/>
                  </a:lnTo>
                  <a:lnTo>
                    <a:pt x="876" y="2639"/>
                  </a:lnTo>
                  <a:lnTo>
                    <a:pt x="824" y="2589"/>
                  </a:lnTo>
                  <a:lnTo>
                    <a:pt x="774" y="2539"/>
                  </a:lnTo>
                  <a:lnTo>
                    <a:pt x="726" y="2492"/>
                  </a:lnTo>
                  <a:lnTo>
                    <a:pt x="680" y="2446"/>
                  </a:lnTo>
                  <a:lnTo>
                    <a:pt x="635" y="2403"/>
                  </a:lnTo>
                  <a:lnTo>
                    <a:pt x="594" y="2363"/>
                  </a:lnTo>
                  <a:lnTo>
                    <a:pt x="555" y="2323"/>
                  </a:lnTo>
                  <a:lnTo>
                    <a:pt x="518" y="2288"/>
                  </a:lnTo>
                  <a:lnTo>
                    <a:pt x="485" y="2255"/>
                  </a:lnTo>
                  <a:lnTo>
                    <a:pt x="456" y="2227"/>
                  </a:lnTo>
                  <a:lnTo>
                    <a:pt x="429" y="2202"/>
                  </a:lnTo>
                  <a:lnTo>
                    <a:pt x="408" y="2179"/>
                  </a:lnTo>
                  <a:lnTo>
                    <a:pt x="390" y="2162"/>
                  </a:lnTo>
                  <a:lnTo>
                    <a:pt x="376" y="2149"/>
                  </a:lnTo>
                  <a:lnTo>
                    <a:pt x="312" y="2080"/>
                  </a:lnTo>
                  <a:lnTo>
                    <a:pt x="252" y="2008"/>
                  </a:lnTo>
                  <a:lnTo>
                    <a:pt x="199" y="1932"/>
                  </a:lnTo>
                  <a:lnTo>
                    <a:pt x="152" y="1854"/>
                  </a:lnTo>
                  <a:lnTo>
                    <a:pt x="112" y="1774"/>
                  </a:lnTo>
                  <a:lnTo>
                    <a:pt x="78" y="1690"/>
                  </a:lnTo>
                  <a:lnTo>
                    <a:pt x="50" y="1607"/>
                  </a:lnTo>
                  <a:lnTo>
                    <a:pt x="28" y="1520"/>
                  </a:lnTo>
                  <a:lnTo>
                    <a:pt x="12" y="1434"/>
                  </a:lnTo>
                  <a:lnTo>
                    <a:pt x="3" y="1346"/>
                  </a:lnTo>
                  <a:lnTo>
                    <a:pt x="0" y="1263"/>
                  </a:lnTo>
                  <a:lnTo>
                    <a:pt x="0" y="1253"/>
                  </a:lnTo>
                  <a:lnTo>
                    <a:pt x="3" y="1171"/>
                  </a:lnTo>
                  <a:lnTo>
                    <a:pt x="12" y="1083"/>
                  </a:lnTo>
                  <a:lnTo>
                    <a:pt x="28" y="996"/>
                  </a:lnTo>
                  <a:lnTo>
                    <a:pt x="50" y="911"/>
                  </a:lnTo>
                  <a:lnTo>
                    <a:pt x="78" y="826"/>
                  </a:lnTo>
                  <a:lnTo>
                    <a:pt x="112" y="743"/>
                  </a:lnTo>
                  <a:lnTo>
                    <a:pt x="152" y="662"/>
                  </a:lnTo>
                  <a:lnTo>
                    <a:pt x="199" y="585"/>
                  </a:lnTo>
                  <a:lnTo>
                    <a:pt x="252" y="509"/>
                  </a:lnTo>
                  <a:lnTo>
                    <a:pt x="312" y="437"/>
                  </a:lnTo>
                  <a:lnTo>
                    <a:pt x="376" y="368"/>
                  </a:lnTo>
                  <a:lnTo>
                    <a:pt x="448" y="303"/>
                  </a:lnTo>
                  <a:lnTo>
                    <a:pt x="523" y="244"/>
                  </a:lnTo>
                  <a:lnTo>
                    <a:pt x="601" y="191"/>
                  </a:lnTo>
                  <a:lnTo>
                    <a:pt x="683" y="146"/>
                  </a:lnTo>
                  <a:lnTo>
                    <a:pt x="766" y="106"/>
                  </a:lnTo>
                  <a:lnTo>
                    <a:pt x="852" y="72"/>
                  </a:lnTo>
                  <a:lnTo>
                    <a:pt x="939" y="46"/>
                  </a:lnTo>
                  <a:lnTo>
                    <a:pt x="1027" y="25"/>
                  </a:lnTo>
                  <a:lnTo>
                    <a:pt x="1119" y="11"/>
                  </a:lnTo>
                  <a:lnTo>
                    <a:pt x="1208" y="3"/>
                  </a:lnTo>
                  <a:lnTo>
                    <a:pt x="129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56588" tIns="28294" rIns="56588" bIns="28294" numCol="1" anchor="t" anchorCtr="0" compatLnSpc="1">
              <a:prstTxWarp prst="textNoShape">
                <a:avLst/>
              </a:prstTxWarp>
            </a:bodyPr>
            <a:lstStyle/>
            <a:p>
              <a:endParaRPr lang="id-ID" sz="1114"/>
            </a:p>
          </p:txBody>
        </p:sp>
        <p:sp>
          <p:nvSpPr>
            <p:cNvPr id="37" name="Freeform 175">
              <a:extLst>
                <a:ext uri="{FF2B5EF4-FFF2-40B4-BE49-F238E27FC236}">
                  <a16:creationId xmlns:a16="http://schemas.microsoft.com/office/drawing/2014/main" id="{3010BAEE-25E3-404D-BD97-97D6B21D079B}"/>
                </a:ext>
              </a:extLst>
            </p:cNvPr>
            <p:cNvSpPr>
              <a:spLocks/>
            </p:cNvSpPr>
            <p:nvPr/>
          </p:nvSpPr>
          <p:spPr bwMode="auto">
            <a:xfrm>
              <a:off x="8523288" y="4117975"/>
              <a:ext cx="506413" cy="500063"/>
            </a:xfrm>
            <a:custGeom>
              <a:avLst/>
              <a:gdLst>
                <a:gd name="T0" fmla="*/ 569 w 636"/>
                <a:gd name="T1" fmla="*/ 0 h 630"/>
                <a:gd name="T2" fmla="*/ 569 w 636"/>
                <a:gd name="T3" fmla="*/ 0 h 630"/>
                <a:gd name="T4" fmla="*/ 590 w 636"/>
                <a:gd name="T5" fmla="*/ 4 h 630"/>
                <a:gd name="T6" fmla="*/ 609 w 636"/>
                <a:gd name="T7" fmla="*/ 13 h 630"/>
                <a:gd name="T8" fmla="*/ 623 w 636"/>
                <a:gd name="T9" fmla="*/ 27 h 630"/>
                <a:gd name="T10" fmla="*/ 634 w 636"/>
                <a:gd name="T11" fmla="*/ 46 h 630"/>
                <a:gd name="T12" fmla="*/ 636 w 636"/>
                <a:gd name="T13" fmla="*/ 67 h 630"/>
                <a:gd name="T14" fmla="*/ 634 w 636"/>
                <a:gd name="T15" fmla="*/ 87 h 630"/>
                <a:gd name="T16" fmla="*/ 623 w 636"/>
                <a:gd name="T17" fmla="*/ 106 h 630"/>
                <a:gd name="T18" fmla="*/ 609 w 636"/>
                <a:gd name="T19" fmla="*/ 120 h 630"/>
                <a:gd name="T20" fmla="*/ 590 w 636"/>
                <a:gd name="T21" fmla="*/ 129 h 630"/>
                <a:gd name="T22" fmla="*/ 569 w 636"/>
                <a:gd name="T23" fmla="*/ 133 h 630"/>
                <a:gd name="T24" fmla="*/ 510 w 636"/>
                <a:gd name="T25" fmla="*/ 137 h 630"/>
                <a:gd name="T26" fmla="*/ 453 w 636"/>
                <a:gd name="T27" fmla="*/ 148 h 630"/>
                <a:gd name="T28" fmla="*/ 400 w 636"/>
                <a:gd name="T29" fmla="*/ 167 h 630"/>
                <a:gd name="T30" fmla="*/ 350 w 636"/>
                <a:gd name="T31" fmla="*/ 192 h 630"/>
                <a:gd name="T32" fmla="*/ 304 w 636"/>
                <a:gd name="T33" fmla="*/ 222 h 630"/>
                <a:gd name="T34" fmla="*/ 261 w 636"/>
                <a:gd name="T35" fmla="*/ 259 h 630"/>
                <a:gd name="T36" fmla="*/ 224 w 636"/>
                <a:gd name="T37" fmla="*/ 301 h 630"/>
                <a:gd name="T38" fmla="*/ 193 w 636"/>
                <a:gd name="T39" fmla="*/ 346 h 630"/>
                <a:gd name="T40" fmla="*/ 168 w 636"/>
                <a:gd name="T41" fmla="*/ 396 h 630"/>
                <a:gd name="T42" fmla="*/ 149 w 636"/>
                <a:gd name="T43" fmla="*/ 450 h 630"/>
                <a:gd name="T44" fmla="*/ 137 w 636"/>
                <a:gd name="T45" fmla="*/ 506 h 630"/>
                <a:gd name="T46" fmla="*/ 133 w 636"/>
                <a:gd name="T47" fmla="*/ 564 h 630"/>
                <a:gd name="T48" fmla="*/ 131 w 636"/>
                <a:gd name="T49" fmla="*/ 584 h 630"/>
                <a:gd name="T50" fmla="*/ 121 w 636"/>
                <a:gd name="T51" fmla="*/ 603 h 630"/>
                <a:gd name="T52" fmla="*/ 106 w 636"/>
                <a:gd name="T53" fmla="*/ 618 h 630"/>
                <a:gd name="T54" fmla="*/ 87 w 636"/>
                <a:gd name="T55" fmla="*/ 628 h 630"/>
                <a:gd name="T56" fmla="*/ 66 w 636"/>
                <a:gd name="T57" fmla="*/ 630 h 630"/>
                <a:gd name="T58" fmla="*/ 45 w 636"/>
                <a:gd name="T59" fmla="*/ 628 h 630"/>
                <a:gd name="T60" fmla="*/ 26 w 636"/>
                <a:gd name="T61" fmla="*/ 618 h 630"/>
                <a:gd name="T62" fmla="*/ 13 w 636"/>
                <a:gd name="T63" fmla="*/ 603 h 630"/>
                <a:gd name="T64" fmla="*/ 3 w 636"/>
                <a:gd name="T65" fmla="*/ 584 h 630"/>
                <a:gd name="T66" fmla="*/ 0 w 636"/>
                <a:gd name="T67" fmla="*/ 564 h 630"/>
                <a:gd name="T68" fmla="*/ 4 w 636"/>
                <a:gd name="T69" fmla="*/ 498 h 630"/>
                <a:gd name="T70" fmla="*/ 14 w 636"/>
                <a:gd name="T71" fmla="*/ 434 h 630"/>
                <a:gd name="T72" fmla="*/ 33 w 636"/>
                <a:gd name="T73" fmla="*/ 374 h 630"/>
                <a:gd name="T74" fmla="*/ 57 w 636"/>
                <a:gd name="T75" fmla="*/ 316 h 630"/>
                <a:gd name="T76" fmla="*/ 88 w 636"/>
                <a:gd name="T77" fmla="*/ 261 h 630"/>
                <a:gd name="T78" fmla="*/ 124 w 636"/>
                <a:gd name="T79" fmla="*/ 212 h 630"/>
                <a:gd name="T80" fmla="*/ 166 w 636"/>
                <a:gd name="T81" fmla="*/ 165 h 630"/>
                <a:gd name="T82" fmla="*/ 212 w 636"/>
                <a:gd name="T83" fmla="*/ 124 h 630"/>
                <a:gd name="T84" fmla="*/ 264 w 636"/>
                <a:gd name="T85" fmla="*/ 87 h 630"/>
                <a:gd name="T86" fmla="*/ 318 w 636"/>
                <a:gd name="T87" fmla="*/ 57 h 630"/>
                <a:gd name="T88" fmla="*/ 376 w 636"/>
                <a:gd name="T89" fmla="*/ 33 h 630"/>
                <a:gd name="T90" fmla="*/ 438 w 636"/>
                <a:gd name="T91" fmla="*/ 14 h 630"/>
                <a:gd name="T92" fmla="*/ 502 w 636"/>
                <a:gd name="T93" fmla="*/ 4 h 630"/>
                <a:gd name="T94" fmla="*/ 569 w 636"/>
                <a:gd name="T95" fmla="*/ 0 h 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36" h="630">
                  <a:moveTo>
                    <a:pt x="569" y="0"/>
                  </a:moveTo>
                  <a:lnTo>
                    <a:pt x="569" y="0"/>
                  </a:lnTo>
                  <a:lnTo>
                    <a:pt x="590" y="4"/>
                  </a:lnTo>
                  <a:lnTo>
                    <a:pt x="609" y="13"/>
                  </a:lnTo>
                  <a:lnTo>
                    <a:pt x="623" y="27"/>
                  </a:lnTo>
                  <a:lnTo>
                    <a:pt x="634" y="46"/>
                  </a:lnTo>
                  <a:lnTo>
                    <a:pt x="636" y="67"/>
                  </a:lnTo>
                  <a:lnTo>
                    <a:pt x="634" y="87"/>
                  </a:lnTo>
                  <a:lnTo>
                    <a:pt x="623" y="106"/>
                  </a:lnTo>
                  <a:lnTo>
                    <a:pt x="609" y="120"/>
                  </a:lnTo>
                  <a:lnTo>
                    <a:pt x="590" y="129"/>
                  </a:lnTo>
                  <a:lnTo>
                    <a:pt x="569" y="133"/>
                  </a:lnTo>
                  <a:lnTo>
                    <a:pt x="510" y="137"/>
                  </a:lnTo>
                  <a:lnTo>
                    <a:pt x="453" y="148"/>
                  </a:lnTo>
                  <a:lnTo>
                    <a:pt x="400" y="167"/>
                  </a:lnTo>
                  <a:lnTo>
                    <a:pt x="350" y="192"/>
                  </a:lnTo>
                  <a:lnTo>
                    <a:pt x="304" y="222"/>
                  </a:lnTo>
                  <a:lnTo>
                    <a:pt x="261" y="259"/>
                  </a:lnTo>
                  <a:lnTo>
                    <a:pt x="224" y="301"/>
                  </a:lnTo>
                  <a:lnTo>
                    <a:pt x="193" y="346"/>
                  </a:lnTo>
                  <a:lnTo>
                    <a:pt x="168" y="396"/>
                  </a:lnTo>
                  <a:lnTo>
                    <a:pt x="149" y="450"/>
                  </a:lnTo>
                  <a:lnTo>
                    <a:pt x="137" y="506"/>
                  </a:lnTo>
                  <a:lnTo>
                    <a:pt x="133" y="564"/>
                  </a:lnTo>
                  <a:lnTo>
                    <a:pt x="131" y="584"/>
                  </a:lnTo>
                  <a:lnTo>
                    <a:pt x="121" y="603"/>
                  </a:lnTo>
                  <a:lnTo>
                    <a:pt x="106" y="618"/>
                  </a:lnTo>
                  <a:lnTo>
                    <a:pt x="87" y="628"/>
                  </a:lnTo>
                  <a:lnTo>
                    <a:pt x="66" y="630"/>
                  </a:lnTo>
                  <a:lnTo>
                    <a:pt x="45" y="628"/>
                  </a:lnTo>
                  <a:lnTo>
                    <a:pt x="26" y="618"/>
                  </a:lnTo>
                  <a:lnTo>
                    <a:pt x="13" y="603"/>
                  </a:lnTo>
                  <a:lnTo>
                    <a:pt x="3" y="584"/>
                  </a:lnTo>
                  <a:lnTo>
                    <a:pt x="0" y="564"/>
                  </a:lnTo>
                  <a:lnTo>
                    <a:pt x="4" y="498"/>
                  </a:lnTo>
                  <a:lnTo>
                    <a:pt x="14" y="434"/>
                  </a:lnTo>
                  <a:lnTo>
                    <a:pt x="33" y="374"/>
                  </a:lnTo>
                  <a:lnTo>
                    <a:pt x="57" y="316"/>
                  </a:lnTo>
                  <a:lnTo>
                    <a:pt x="88" y="261"/>
                  </a:lnTo>
                  <a:lnTo>
                    <a:pt x="124" y="212"/>
                  </a:lnTo>
                  <a:lnTo>
                    <a:pt x="166" y="165"/>
                  </a:lnTo>
                  <a:lnTo>
                    <a:pt x="212" y="124"/>
                  </a:lnTo>
                  <a:lnTo>
                    <a:pt x="264" y="87"/>
                  </a:lnTo>
                  <a:lnTo>
                    <a:pt x="318" y="57"/>
                  </a:lnTo>
                  <a:lnTo>
                    <a:pt x="376" y="33"/>
                  </a:lnTo>
                  <a:lnTo>
                    <a:pt x="438" y="14"/>
                  </a:lnTo>
                  <a:lnTo>
                    <a:pt x="502" y="4"/>
                  </a:lnTo>
                  <a:lnTo>
                    <a:pt x="56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56588" tIns="28294" rIns="56588" bIns="28294" numCol="1" anchor="t" anchorCtr="0" compatLnSpc="1">
              <a:prstTxWarp prst="textNoShape">
                <a:avLst/>
              </a:prstTxWarp>
            </a:bodyPr>
            <a:lstStyle/>
            <a:p>
              <a:endParaRPr lang="id-ID" sz="1114"/>
            </a:p>
          </p:txBody>
        </p:sp>
      </p:grpSp>
      <p:grpSp>
        <p:nvGrpSpPr>
          <p:cNvPr id="38" name="Group 56">
            <a:extLst>
              <a:ext uri="{FF2B5EF4-FFF2-40B4-BE49-F238E27FC236}">
                <a16:creationId xmlns:a16="http://schemas.microsoft.com/office/drawing/2014/main" id="{C2608197-B694-4D4C-A027-F093F599EBEF}"/>
              </a:ext>
            </a:extLst>
          </p:cNvPr>
          <p:cNvGrpSpPr/>
          <p:nvPr/>
        </p:nvGrpSpPr>
        <p:grpSpPr>
          <a:xfrm flipH="1">
            <a:off x="5853718" y="3261570"/>
            <a:ext cx="247146" cy="257741"/>
            <a:chOff x="2690650" y="2484438"/>
            <a:chExt cx="3406775" cy="3375025"/>
          </a:xfrm>
          <a:solidFill>
            <a:schemeClr val="tx1"/>
          </a:solidFill>
        </p:grpSpPr>
        <p:sp>
          <p:nvSpPr>
            <p:cNvPr id="39" name="Freeform 12">
              <a:extLst>
                <a:ext uri="{FF2B5EF4-FFF2-40B4-BE49-F238E27FC236}">
                  <a16:creationId xmlns:a16="http://schemas.microsoft.com/office/drawing/2014/main" id="{3A8A55D4-5E29-4540-B674-097C2756AC2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90650" y="2484438"/>
              <a:ext cx="3406775" cy="3375025"/>
            </a:xfrm>
            <a:custGeom>
              <a:avLst/>
              <a:gdLst>
                <a:gd name="T0" fmla="*/ 312 w 4292"/>
                <a:gd name="T1" fmla="*/ 676 h 4251"/>
                <a:gd name="T2" fmla="*/ 271 w 4292"/>
                <a:gd name="T3" fmla="*/ 728 h 4251"/>
                <a:gd name="T4" fmla="*/ 271 w 4292"/>
                <a:gd name="T5" fmla="*/ 3920 h 4251"/>
                <a:gd name="T6" fmla="*/ 312 w 4292"/>
                <a:gd name="T7" fmla="*/ 3973 h 4251"/>
                <a:gd name="T8" fmla="*/ 3935 w 4292"/>
                <a:gd name="T9" fmla="*/ 3985 h 4251"/>
                <a:gd name="T10" fmla="*/ 3997 w 4292"/>
                <a:gd name="T11" fmla="*/ 3959 h 4251"/>
                <a:gd name="T12" fmla="*/ 4023 w 4292"/>
                <a:gd name="T13" fmla="*/ 3897 h 4251"/>
                <a:gd name="T14" fmla="*/ 4012 w 4292"/>
                <a:gd name="T15" fmla="*/ 708 h 4251"/>
                <a:gd name="T16" fmla="*/ 3958 w 4292"/>
                <a:gd name="T17" fmla="*/ 667 h 4251"/>
                <a:gd name="T18" fmla="*/ 3354 w 4292"/>
                <a:gd name="T19" fmla="*/ 930 h 4251"/>
                <a:gd name="T20" fmla="*/ 3323 w 4292"/>
                <a:gd name="T21" fmla="*/ 1012 h 4251"/>
                <a:gd name="T22" fmla="*/ 3249 w 4292"/>
                <a:gd name="T23" fmla="*/ 1058 h 4251"/>
                <a:gd name="T24" fmla="*/ 3160 w 4292"/>
                <a:gd name="T25" fmla="*/ 1049 h 4251"/>
                <a:gd name="T26" fmla="*/ 3098 w 4292"/>
                <a:gd name="T27" fmla="*/ 987 h 4251"/>
                <a:gd name="T28" fmla="*/ 3085 w 4292"/>
                <a:gd name="T29" fmla="*/ 664 h 4251"/>
                <a:gd name="T30" fmla="*/ 2277 w 4292"/>
                <a:gd name="T31" fmla="*/ 960 h 4251"/>
                <a:gd name="T32" fmla="*/ 2230 w 4292"/>
                <a:gd name="T33" fmla="*/ 1034 h 4251"/>
                <a:gd name="T34" fmla="*/ 2146 w 4292"/>
                <a:gd name="T35" fmla="*/ 1062 h 4251"/>
                <a:gd name="T36" fmla="*/ 2061 w 4292"/>
                <a:gd name="T37" fmla="*/ 1034 h 4251"/>
                <a:gd name="T38" fmla="*/ 2015 w 4292"/>
                <a:gd name="T39" fmla="*/ 960 h 4251"/>
                <a:gd name="T40" fmla="*/ 1207 w 4292"/>
                <a:gd name="T41" fmla="*/ 664 h 4251"/>
                <a:gd name="T42" fmla="*/ 1193 w 4292"/>
                <a:gd name="T43" fmla="*/ 987 h 4251"/>
                <a:gd name="T44" fmla="*/ 1131 w 4292"/>
                <a:gd name="T45" fmla="*/ 1049 h 4251"/>
                <a:gd name="T46" fmla="*/ 1042 w 4292"/>
                <a:gd name="T47" fmla="*/ 1058 h 4251"/>
                <a:gd name="T48" fmla="*/ 968 w 4292"/>
                <a:gd name="T49" fmla="*/ 1012 h 4251"/>
                <a:gd name="T50" fmla="*/ 939 w 4292"/>
                <a:gd name="T51" fmla="*/ 930 h 4251"/>
                <a:gd name="T52" fmla="*/ 1072 w 4292"/>
                <a:gd name="T53" fmla="*/ 0 h 4251"/>
                <a:gd name="T54" fmla="*/ 1156 w 4292"/>
                <a:gd name="T55" fmla="*/ 28 h 4251"/>
                <a:gd name="T56" fmla="*/ 1203 w 4292"/>
                <a:gd name="T57" fmla="*/ 101 h 4251"/>
                <a:gd name="T58" fmla="*/ 2012 w 4292"/>
                <a:gd name="T59" fmla="*/ 398 h 4251"/>
                <a:gd name="T60" fmla="*/ 2026 w 4292"/>
                <a:gd name="T61" fmla="*/ 74 h 4251"/>
                <a:gd name="T62" fmla="*/ 2087 w 4292"/>
                <a:gd name="T63" fmla="*/ 13 h 4251"/>
                <a:gd name="T64" fmla="*/ 2177 w 4292"/>
                <a:gd name="T65" fmla="*/ 2 h 4251"/>
                <a:gd name="T66" fmla="*/ 2251 w 4292"/>
                <a:gd name="T67" fmla="*/ 50 h 4251"/>
                <a:gd name="T68" fmla="*/ 2281 w 4292"/>
                <a:gd name="T69" fmla="*/ 133 h 4251"/>
                <a:gd name="T70" fmla="*/ 3085 w 4292"/>
                <a:gd name="T71" fmla="*/ 133 h 4251"/>
                <a:gd name="T72" fmla="*/ 3113 w 4292"/>
                <a:gd name="T73" fmla="*/ 50 h 4251"/>
                <a:gd name="T74" fmla="*/ 3188 w 4292"/>
                <a:gd name="T75" fmla="*/ 2 h 4251"/>
                <a:gd name="T76" fmla="*/ 3278 w 4292"/>
                <a:gd name="T77" fmla="*/ 13 h 4251"/>
                <a:gd name="T78" fmla="*/ 3340 w 4292"/>
                <a:gd name="T79" fmla="*/ 74 h 4251"/>
                <a:gd name="T80" fmla="*/ 3354 w 4292"/>
                <a:gd name="T81" fmla="*/ 398 h 4251"/>
                <a:gd name="T82" fmla="*/ 4038 w 4292"/>
                <a:gd name="T83" fmla="*/ 413 h 4251"/>
                <a:gd name="T84" fmla="*/ 4168 w 4292"/>
                <a:gd name="T85" fmla="*/ 485 h 4251"/>
                <a:gd name="T86" fmla="*/ 4259 w 4292"/>
                <a:gd name="T87" fmla="*/ 603 h 4251"/>
                <a:gd name="T88" fmla="*/ 4292 w 4292"/>
                <a:gd name="T89" fmla="*/ 752 h 4251"/>
                <a:gd name="T90" fmla="*/ 4277 w 4292"/>
                <a:gd name="T91" fmla="*/ 3998 h 4251"/>
                <a:gd name="T92" fmla="*/ 4204 w 4292"/>
                <a:gd name="T93" fmla="*/ 4129 h 4251"/>
                <a:gd name="T94" fmla="*/ 4085 w 4292"/>
                <a:gd name="T95" fmla="*/ 4219 h 4251"/>
                <a:gd name="T96" fmla="*/ 3935 w 4292"/>
                <a:gd name="T97" fmla="*/ 4251 h 4251"/>
                <a:gd name="T98" fmla="*/ 255 w 4292"/>
                <a:gd name="T99" fmla="*/ 4236 h 4251"/>
                <a:gd name="T100" fmla="*/ 123 w 4292"/>
                <a:gd name="T101" fmla="*/ 4164 h 4251"/>
                <a:gd name="T102" fmla="*/ 33 w 4292"/>
                <a:gd name="T103" fmla="*/ 4046 h 4251"/>
                <a:gd name="T104" fmla="*/ 0 w 4292"/>
                <a:gd name="T105" fmla="*/ 3897 h 4251"/>
                <a:gd name="T106" fmla="*/ 15 w 4292"/>
                <a:gd name="T107" fmla="*/ 649 h 4251"/>
                <a:gd name="T108" fmla="*/ 87 w 4292"/>
                <a:gd name="T109" fmla="*/ 520 h 4251"/>
                <a:gd name="T110" fmla="*/ 207 w 4292"/>
                <a:gd name="T111" fmla="*/ 430 h 4251"/>
                <a:gd name="T112" fmla="*/ 358 w 4292"/>
                <a:gd name="T113" fmla="*/ 398 h 4251"/>
                <a:gd name="T114" fmla="*/ 942 w 4292"/>
                <a:gd name="T115" fmla="*/ 101 h 4251"/>
                <a:gd name="T116" fmla="*/ 989 w 4292"/>
                <a:gd name="T117" fmla="*/ 28 h 4251"/>
                <a:gd name="T118" fmla="*/ 1072 w 4292"/>
                <a:gd name="T119" fmla="*/ 0 h 4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292" h="4251">
                  <a:moveTo>
                    <a:pt x="358" y="664"/>
                  </a:moveTo>
                  <a:lnTo>
                    <a:pt x="334" y="667"/>
                  </a:lnTo>
                  <a:lnTo>
                    <a:pt x="312" y="676"/>
                  </a:lnTo>
                  <a:lnTo>
                    <a:pt x="295" y="690"/>
                  </a:lnTo>
                  <a:lnTo>
                    <a:pt x="281" y="708"/>
                  </a:lnTo>
                  <a:lnTo>
                    <a:pt x="271" y="728"/>
                  </a:lnTo>
                  <a:lnTo>
                    <a:pt x="268" y="752"/>
                  </a:lnTo>
                  <a:lnTo>
                    <a:pt x="268" y="3897"/>
                  </a:lnTo>
                  <a:lnTo>
                    <a:pt x="271" y="3920"/>
                  </a:lnTo>
                  <a:lnTo>
                    <a:pt x="281" y="3941"/>
                  </a:lnTo>
                  <a:lnTo>
                    <a:pt x="295" y="3959"/>
                  </a:lnTo>
                  <a:lnTo>
                    <a:pt x="312" y="3973"/>
                  </a:lnTo>
                  <a:lnTo>
                    <a:pt x="334" y="3982"/>
                  </a:lnTo>
                  <a:lnTo>
                    <a:pt x="358" y="3985"/>
                  </a:lnTo>
                  <a:lnTo>
                    <a:pt x="3935" y="3985"/>
                  </a:lnTo>
                  <a:lnTo>
                    <a:pt x="3958" y="3982"/>
                  </a:lnTo>
                  <a:lnTo>
                    <a:pt x="3979" y="3973"/>
                  </a:lnTo>
                  <a:lnTo>
                    <a:pt x="3997" y="3959"/>
                  </a:lnTo>
                  <a:lnTo>
                    <a:pt x="4012" y="3941"/>
                  </a:lnTo>
                  <a:lnTo>
                    <a:pt x="4020" y="3920"/>
                  </a:lnTo>
                  <a:lnTo>
                    <a:pt x="4023" y="3897"/>
                  </a:lnTo>
                  <a:lnTo>
                    <a:pt x="4023" y="752"/>
                  </a:lnTo>
                  <a:lnTo>
                    <a:pt x="4020" y="728"/>
                  </a:lnTo>
                  <a:lnTo>
                    <a:pt x="4012" y="708"/>
                  </a:lnTo>
                  <a:lnTo>
                    <a:pt x="3997" y="690"/>
                  </a:lnTo>
                  <a:lnTo>
                    <a:pt x="3979" y="676"/>
                  </a:lnTo>
                  <a:lnTo>
                    <a:pt x="3958" y="667"/>
                  </a:lnTo>
                  <a:lnTo>
                    <a:pt x="3935" y="664"/>
                  </a:lnTo>
                  <a:lnTo>
                    <a:pt x="3354" y="664"/>
                  </a:lnTo>
                  <a:lnTo>
                    <a:pt x="3354" y="930"/>
                  </a:lnTo>
                  <a:lnTo>
                    <a:pt x="3349" y="960"/>
                  </a:lnTo>
                  <a:lnTo>
                    <a:pt x="3340" y="987"/>
                  </a:lnTo>
                  <a:lnTo>
                    <a:pt x="3323" y="1012"/>
                  </a:lnTo>
                  <a:lnTo>
                    <a:pt x="3303" y="1034"/>
                  </a:lnTo>
                  <a:lnTo>
                    <a:pt x="3278" y="1049"/>
                  </a:lnTo>
                  <a:lnTo>
                    <a:pt x="3249" y="1058"/>
                  </a:lnTo>
                  <a:lnTo>
                    <a:pt x="3219" y="1062"/>
                  </a:lnTo>
                  <a:lnTo>
                    <a:pt x="3188" y="1058"/>
                  </a:lnTo>
                  <a:lnTo>
                    <a:pt x="3160" y="1049"/>
                  </a:lnTo>
                  <a:lnTo>
                    <a:pt x="3134" y="1034"/>
                  </a:lnTo>
                  <a:lnTo>
                    <a:pt x="3113" y="1012"/>
                  </a:lnTo>
                  <a:lnTo>
                    <a:pt x="3098" y="987"/>
                  </a:lnTo>
                  <a:lnTo>
                    <a:pt x="3087" y="960"/>
                  </a:lnTo>
                  <a:lnTo>
                    <a:pt x="3085" y="930"/>
                  </a:lnTo>
                  <a:lnTo>
                    <a:pt x="3085" y="664"/>
                  </a:lnTo>
                  <a:lnTo>
                    <a:pt x="2281" y="664"/>
                  </a:lnTo>
                  <a:lnTo>
                    <a:pt x="2281" y="930"/>
                  </a:lnTo>
                  <a:lnTo>
                    <a:pt x="2277" y="960"/>
                  </a:lnTo>
                  <a:lnTo>
                    <a:pt x="2267" y="987"/>
                  </a:lnTo>
                  <a:lnTo>
                    <a:pt x="2251" y="1012"/>
                  </a:lnTo>
                  <a:lnTo>
                    <a:pt x="2230" y="1034"/>
                  </a:lnTo>
                  <a:lnTo>
                    <a:pt x="2205" y="1049"/>
                  </a:lnTo>
                  <a:lnTo>
                    <a:pt x="2177" y="1058"/>
                  </a:lnTo>
                  <a:lnTo>
                    <a:pt x="2146" y="1062"/>
                  </a:lnTo>
                  <a:lnTo>
                    <a:pt x="2115" y="1058"/>
                  </a:lnTo>
                  <a:lnTo>
                    <a:pt x="2087" y="1049"/>
                  </a:lnTo>
                  <a:lnTo>
                    <a:pt x="2061" y="1034"/>
                  </a:lnTo>
                  <a:lnTo>
                    <a:pt x="2041" y="1012"/>
                  </a:lnTo>
                  <a:lnTo>
                    <a:pt x="2026" y="987"/>
                  </a:lnTo>
                  <a:lnTo>
                    <a:pt x="2015" y="960"/>
                  </a:lnTo>
                  <a:lnTo>
                    <a:pt x="2012" y="930"/>
                  </a:lnTo>
                  <a:lnTo>
                    <a:pt x="2012" y="664"/>
                  </a:lnTo>
                  <a:lnTo>
                    <a:pt x="1207" y="664"/>
                  </a:lnTo>
                  <a:lnTo>
                    <a:pt x="1207" y="930"/>
                  </a:lnTo>
                  <a:lnTo>
                    <a:pt x="1203" y="960"/>
                  </a:lnTo>
                  <a:lnTo>
                    <a:pt x="1193" y="987"/>
                  </a:lnTo>
                  <a:lnTo>
                    <a:pt x="1177" y="1012"/>
                  </a:lnTo>
                  <a:lnTo>
                    <a:pt x="1156" y="1034"/>
                  </a:lnTo>
                  <a:lnTo>
                    <a:pt x="1131" y="1049"/>
                  </a:lnTo>
                  <a:lnTo>
                    <a:pt x="1104" y="1058"/>
                  </a:lnTo>
                  <a:lnTo>
                    <a:pt x="1072" y="1062"/>
                  </a:lnTo>
                  <a:lnTo>
                    <a:pt x="1042" y="1058"/>
                  </a:lnTo>
                  <a:lnTo>
                    <a:pt x="1013" y="1049"/>
                  </a:lnTo>
                  <a:lnTo>
                    <a:pt x="989" y="1034"/>
                  </a:lnTo>
                  <a:lnTo>
                    <a:pt x="968" y="1012"/>
                  </a:lnTo>
                  <a:lnTo>
                    <a:pt x="953" y="987"/>
                  </a:lnTo>
                  <a:lnTo>
                    <a:pt x="942" y="960"/>
                  </a:lnTo>
                  <a:lnTo>
                    <a:pt x="939" y="930"/>
                  </a:lnTo>
                  <a:lnTo>
                    <a:pt x="939" y="664"/>
                  </a:lnTo>
                  <a:lnTo>
                    <a:pt x="358" y="664"/>
                  </a:lnTo>
                  <a:close/>
                  <a:moveTo>
                    <a:pt x="1072" y="0"/>
                  </a:moveTo>
                  <a:lnTo>
                    <a:pt x="1104" y="2"/>
                  </a:lnTo>
                  <a:lnTo>
                    <a:pt x="1131" y="13"/>
                  </a:lnTo>
                  <a:lnTo>
                    <a:pt x="1156" y="28"/>
                  </a:lnTo>
                  <a:lnTo>
                    <a:pt x="1177" y="50"/>
                  </a:lnTo>
                  <a:lnTo>
                    <a:pt x="1193" y="74"/>
                  </a:lnTo>
                  <a:lnTo>
                    <a:pt x="1203" y="101"/>
                  </a:lnTo>
                  <a:lnTo>
                    <a:pt x="1207" y="133"/>
                  </a:lnTo>
                  <a:lnTo>
                    <a:pt x="1207" y="398"/>
                  </a:lnTo>
                  <a:lnTo>
                    <a:pt x="2012" y="398"/>
                  </a:lnTo>
                  <a:lnTo>
                    <a:pt x="2012" y="133"/>
                  </a:lnTo>
                  <a:lnTo>
                    <a:pt x="2015" y="101"/>
                  </a:lnTo>
                  <a:lnTo>
                    <a:pt x="2026" y="74"/>
                  </a:lnTo>
                  <a:lnTo>
                    <a:pt x="2041" y="50"/>
                  </a:lnTo>
                  <a:lnTo>
                    <a:pt x="2061" y="28"/>
                  </a:lnTo>
                  <a:lnTo>
                    <a:pt x="2087" y="13"/>
                  </a:lnTo>
                  <a:lnTo>
                    <a:pt x="2115" y="2"/>
                  </a:lnTo>
                  <a:lnTo>
                    <a:pt x="2146" y="0"/>
                  </a:lnTo>
                  <a:lnTo>
                    <a:pt x="2177" y="2"/>
                  </a:lnTo>
                  <a:lnTo>
                    <a:pt x="2205" y="13"/>
                  </a:lnTo>
                  <a:lnTo>
                    <a:pt x="2230" y="28"/>
                  </a:lnTo>
                  <a:lnTo>
                    <a:pt x="2251" y="50"/>
                  </a:lnTo>
                  <a:lnTo>
                    <a:pt x="2267" y="74"/>
                  </a:lnTo>
                  <a:lnTo>
                    <a:pt x="2277" y="101"/>
                  </a:lnTo>
                  <a:lnTo>
                    <a:pt x="2281" y="133"/>
                  </a:lnTo>
                  <a:lnTo>
                    <a:pt x="2281" y="398"/>
                  </a:lnTo>
                  <a:lnTo>
                    <a:pt x="3085" y="398"/>
                  </a:lnTo>
                  <a:lnTo>
                    <a:pt x="3085" y="133"/>
                  </a:lnTo>
                  <a:lnTo>
                    <a:pt x="3087" y="101"/>
                  </a:lnTo>
                  <a:lnTo>
                    <a:pt x="3098" y="74"/>
                  </a:lnTo>
                  <a:lnTo>
                    <a:pt x="3113" y="50"/>
                  </a:lnTo>
                  <a:lnTo>
                    <a:pt x="3134" y="28"/>
                  </a:lnTo>
                  <a:lnTo>
                    <a:pt x="3160" y="13"/>
                  </a:lnTo>
                  <a:lnTo>
                    <a:pt x="3188" y="2"/>
                  </a:lnTo>
                  <a:lnTo>
                    <a:pt x="3219" y="0"/>
                  </a:lnTo>
                  <a:lnTo>
                    <a:pt x="3249" y="2"/>
                  </a:lnTo>
                  <a:lnTo>
                    <a:pt x="3278" y="13"/>
                  </a:lnTo>
                  <a:lnTo>
                    <a:pt x="3303" y="28"/>
                  </a:lnTo>
                  <a:lnTo>
                    <a:pt x="3323" y="50"/>
                  </a:lnTo>
                  <a:lnTo>
                    <a:pt x="3340" y="74"/>
                  </a:lnTo>
                  <a:lnTo>
                    <a:pt x="3349" y="101"/>
                  </a:lnTo>
                  <a:lnTo>
                    <a:pt x="3354" y="133"/>
                  </a:lnTo>
                  <a:lnTo>
                    <a:pt x="3354" y="398"/>
                  </a:lnTo>
                  <a:lnTo>
                    <a:pt x="3935" y="398"/>
                  </a:lnTo>
                  <a:lnTo>
                    <a:pt x="3987" y="402"/>
                  </a:lnTo>
                  <a:lnTo>
                    <a:pt x="4038" y="413"/>
                  </a:lnTo>
                  <a:lnTo>
                    <a:pt x="4085" y="430"/>
                  </a:lnTo>
                  <a:lnTo>
                    <a:pt x="4129" y="455"/>
                  </a:lnTo>
                  <a:lnTo>
                    <a:pt x="4168" y="485"/>
                  </a:lnTo>
                  <a:lnTo>
                    <a:pt x="4204" y="520"/>
                  </a:lnTo>
                  <a:lnTo>
                    <a:pt x="4234" y="559"/>
                  </a:lnTo>
                  <a:lnTo>
                    <a:pt x="4259" y="603"/>
                  </a:lnTo>
                  <a:lnTo>
                    <a:pt x="4277" y="649"/>
                  </a:lnTo>
                  <a:lnTo>
                    <a:pt x="4288" y="699"/>
                  </a:lnTo>
                  <a:lnTo>
                    <a:pt x="4292" y="752"/>
                  </a:lnTo>
                  <a:lnTo>
                    <a:pt x="4292" y="3897"/>
                  </a:lnTo>
                  <a:lnTo>
                    <a:pt x="4288" y="3948"/>
                  </a:lnTo>
                  <a:lnTo>
                    <a:pt x="4277" y="3998"/>
                  </a:lnTo>
                  <a:lnTo>
                    <a:pt x="4259" y="4046"/>
                  </a:lnTo>
                  <a:lnTo>
                    <a:pt x="4234" y="4090"/>
                  </a:lnTo>
                  <a:lnTo>
                    <a:pt x="4204" y="4129"/>
                  </a:lnTo>
                  <a:lnTo>
                    <a:pt x="4168" y="4164"/>
                  </a:lnTo>
                  <a:lnTo>
                    <a:pt x="4129" y="4194"/>
                  </a:lnTo>
                  <a:lnTo>
                    <a:pt x="4085" y="4219"/>
                  </a:lnTo>
                  <a:lnTo>
                    <a:pt x="4038" y="4236"/>
                  </a:lnTo>
                  <a:lnTo>
                    <a:pt x="3987" y="4247"/>
                  </a:lnTo>
                  <a:lnTo>
                    <a:pt x="3935" y="4251"/>
                  </a:lnTo>
                  <a:lnTo>
                    <a:pt x="358" y="4251"/>
                  </a:lnTo>
                  <a:lnTo>
                    <a:pt x="304" y="4247"/>
                  </a:lnTo>
                  <a:lnTo>
                    <a:pt x="255" y="4236"/>
                  </a:lnTo>
                  <a:lnTo>
                    <a:pt x="207" y="4219"/>
                  </a:lnTo>
                  <a:lnTo>
                    <a:pt x="163" y="4194"/>
                  </a:lnTo>
                  <a:lnTo>
                    <a:pt x="123" y="4164"/>
                  </a:lnTo>
                  <a:lnTo>
                    <a:pt x="87" y="4129"/>
                  </a:lnTo>
                  <a:lnTo>
                    <a:pt x="57" y="4090"/>
                  </a:lnTo>
                  <a:lnTo>
                    <a:pt x="33" y="4046"/>
                  </a:lnTo>
                  <a:lnTo>
                    <a:pt x="15" y="3998"/>
                  </a:lnTo>
                  <a:lnTo>
                    <a:pt x="4" y="3948"/>
                  </a:lnTo>
                  <a:lnTo>
                    <a:pt x="0" y="3897"/>
                  </a:lnTo>
                  <a:lnTo>
                    <a:pt x="0" y="752"/>
                  </a:lnTo>
                  <a:lnTo>
                    <a:pt x="4" y="699"/>
                  </a:lnTo>
                  <a:lnTo>
                    <a:pt x="15" y="649"/>
                  </a:lnTo>
                  <a:lnTo>
                    <a:pt x="33" y="603"/>
                  </a:lnTo>
                  <a:lnTo>
                    <a:pt x="57" y="559"/>
                  </a:lnTo>
                  <a:lnTo>
                    <a:pt x="87" y="520"/>
                  </a:lnTo>
                  <a:lnTo>
                    <a:pt x="123" y="485"/>
                  </a:lnTo>
                  <a:lnTo>
                    <a:pt x="163" y="455"/>
                  </a:lnTo>
                  <a:lnTo>
                    <a:pt x="207" y="430"/>
                  </a:lnTo>
                  <a:lnTo>
                    <a:pt x="255" y="413"/>
                  </a:lnTo>
                  <a:lnTo>
                    <a:pt x="304" y="402"/>
                  </a:lnTo>
                  <a:lnTo>
                    <a:pt x="358" y="398"/>
                  </a:lnTo>
                  <a:lnTo>
                    <a:pt x="939" y="398"/>
                  </a:lnTo>
                  <a:lnTo>
                    <a:pt x="939" y="133"/>
                  </a:lnTo>
                  <a:lnTo>
                    <a:pt x="942" y="101"/>
                  </a:lnTo>
                  <a:lnTo>
                    <a:pt x="953" y="74"/>
                  </a:lnTo>
                  <a:lnTo>
                    <a:pt x="968" y="50"/>
                  </a:lnTo>
                  <a:lnTo>
                    <a:pt x="989" y="28"/>
                  </a:lnTo>
                  <a:lnTo>
                    <a:pt x="1013" y="13"/>
                  </a:lnTo>
                  <a:lnTo>
                    <a:pt x="1042" y="2"/>
                  </a:lnTo>
                  <a:lnTo>
                    <a:pt x="10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56588" tIns="28294" rIns="56588" bIns="28294" numCol="1" anchor="t" anchorCtr="0" compatLnSpc="1">
              <a:prstTxWarp prst="textNoShape">
                <a:avLst/>
              </a:prstTxWarp>
            </a:bodyPr>
            <a:lstStyle/>
            <a:p>
              <a:endParaRPr lang="id-ID" sz="1114"/>
            </a:p>
          </p:txBody>
        </p:sp>
        <p:sp>
          <p:nvSpPr>
            <p:cNvPr id="40" name="Rectangle 13">
              <a:extLst>
                <a:ext uri="{FF2B5EF4-FFF2-40B4-BE49-F238E27FC236}">
                  <a16:creationId xmlns:a16="http://schemas.microsoft.com/office/drawing/2014/main" id="{53C95A76-BC81-4630-A64D-248DAF8A36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36776" y="3749675"/>
              <a:ext cx="425450" cy="317500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56588" tIns="28294" rIns="56588" bIns="28294" numCol="1" anchor="t" anchorCtr="0" compatLnSpc="1">
              <a:prstTxWarp prst="textNoShape">
                <a:avLst/>
              </a:prstTxWarp>
            </a:bodyPr>
            <a:lstStyle/>
            <a:p>
              <a:endParaRPr lang="id-ID" sz="1114"/>
            </a:p>
          </p:txBody>
        </p:sp>
        <p:sp>
          <p:nvSpPr>
            <p:cNvPr id="41" name="Rectangle 14">
              <a:extLst>
                <a:ext uri="{FF2B5EF4-FFF2-40B4-BE49-F238E27FC236}">
                  <a16:creationId xmlns:a16="http://schemas.microsoft.com/office/drawing/2014/main" id="{51A7A524-1C53-4B79-9D4F-EEC35835D9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36776" y="4276725"/>
              <a:ext cx="425450" cy="317500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56588" tIns="28294" rIns="56588" bIns="28294" numCol="1" anchor="t" anchorCtr="0" compatLnSpc="1">
              <a:prstTxWarp prst="textNoShape">
                <a:avLst/>
              </a:prstTxWarp>
            </a:bodyPr>
            <a:lstStyle/>
            <a:p>
              <a:endParaRPr lang="id-ID" sz="1114"/>
            </a:p>
          </p:txBody>
        </p:sp>
        <p:sp>
          <p:nvSpPr>
            <p:cNvPr id="42" name="Rectangle 15">
              <a:extLst>
                <a:ext uri="{FF2B5EF4-FFF2-40B4-BE49-F238E27FC236}">
                  <a16:creationId xmlns:a16="http://schemas.microsoft.com/office/drawing/2014/main" id="{C1BE0209-B2ED-4376-911D-D2DDE3536E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36776" y="4805363"/>
              <a:ext cx="425450" cy="315913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56588" tIns="28294" rIns="56588" bIns="28294" numCol="1" anchor="t" anchorCtr="0" compatLnSpc="1">
              <a:prstTxWarp prst="textNoShape">
                <a:avLst/>
              </a:prstTxWarp>
            </a:bodyPr>
            <a:lstStyle/>
            <a:p>
              <a:endParaRPr lang="id-ID" sz="1114"/>
            </a:p>
          </p:txBody>
        </p:sp>
        <p:sp>
          <p:nvSpPr>
            <p:cNvPr id="43" name="Rectangle 16">
              <a:extLst>
                <a:ext uri="{FF2B5EF4-FFF2-40B4-BE49-F238E27FC236}">
                  <a16:creationId xmlns:a16="http://schemas.microsoft.com/office/drawing/2014/main" id="{93E43C06-DF44-42B6-A314-CAA8763DEE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81313" y="4805363"/>
              <a:ext cx="425450" cy="315913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56588" tIns="28294" rIns="56588" bIns="28294" numCol="1" anchor="t" anchorCtr="0" compatLnSpc="1">
              <a:prstTxWarp prst="textNoShape">
                <a:avLst/>
              </a:prstTxWarp>
            </a:bodyPr>
            <a:lstStyle/>
            <a:p>
              <a:endParaRPr lang="id-ID" sz="1114"/>
            </a:p>
          </p:txBody>
        </p:sp>
        <p:sp>
          <p:nvSpPr>
            <p:cNvPr id="44" name="Rectangle 17">
              <a:extLst>
                <a:ext uri="{FF2B5EF4-FFF2-40B4-BE49-F238E27FC236}">
                  <a16:creationId xmlns:a16="http://schemas.microsoft.com/office/drawing/2014/main" id="{AD6A672A-9EFD-4E5D-9342-1374E045DF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81313" y="4276725"/>
              <a:ext cx="425450" cy="317500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56588" tIns="28294" rIns="56588" bIns="28294" numCol="1" anchor="t" anchorCtr="0" compatLnSpc="1">
              <a:prstTxWarp prst="textNoShape">
                <a:avLst/>
              </a:prstTxWarp>
            </a:bodyPr>
            <a:lstStyle/>
            <a:p>
              <a:endParaRPr lang="id-ID" sz="1114"/>
            </a:p>
          </p:txBody>
        </p:sp>
        <p:sp>
          <p:nvSpPr>
            <p:cNvPr id="45" name="Rectangle 18">
              <a:extLst>
                <a:ext uri="{FF2B5EF4-FFF2-40B4-BE49-F238E27FC236}">
                  <a16:creationId xmlns:a16="http://schemas.microsoft.com/office/drawing/2014/main" id="{36694231-E97F-4EA4-944D-7C47F4901A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81313" y="3749675"/>
              <a:ext cx="425450" cy="317500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56588" tIns="28294" rIns="56588" bIns="28294" numCol="1" anchor="t" anchorCtr="0" compatLnSpc="1">
              <a:prstTxWarp prst="textNoShape">
                <a:avLst/>
              </a:prstTxWarp>
            </a:bodyPr>
            <a:lstStyle/>
            <a:p>
              <a:endParaRPr lang="id-ID" sz="1114"/>
            </a:p>
          </p:txBody>
        </p:sp>
        <p:sp>
          <p:nvSpPr>
            <p:cNvPr id="46" name="Rectangle 19">
              <a:extLst>
                <a:ext uri="{FF2B5EF4-FFF2-40B4-BE49-F238E27FC236}">
                  <a16:creationId xmlns:a16="http://schemas.microsoft.com/office/drawing/2014/main" id="{AC62DFC7-772F-4FED-AB1A-1592B11D84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7438" y="4805363"/>
              <a:ext cx="425450" cy="315913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56588" tIns="28294" rIns="56588" bIns="28294" numCol="1" anchor="t" anchorCtr="0" compatLnSpc="1">
              <a:prstTxWarp prst="textNoShape">
                <a:avLst/>
              </a:prstTxWarp>
            </a:bodyPr>
            <a:lstStyle/>
            <a:p>
              <a:endParaRPr lang="id-ID" sz="1114"/>
            </a:p>
          </p:txBody>
        </p:sp>
        <p:sp>
          <p:nvSpPr>
            <p:cNvPr id="47" name="Rectangle 20">
              <a:extLst>
                <a:ext uri="{FF2B5EF4-FFF2-40B4-BE49-F238E27FC236}">
                  <a16:creationId xmlns:a16="http://schemas.microsoft.com/office/drawing/2014/main" id="{0DEFA7B0-9BD9-4A1E-9753-2E7638DDF7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7438" y="4276725"/>
              <a:ext cx="425450" cy="317500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56588" tIns="28294" rIns="56588" bIns="28294" numCol="1" anchor="t" anchorCtr="0" compatLnSpc="1">
              <a:prstTxWarp prst="textNoShape">
                <a:avLst/>
              </a:prstTxWarp>
            </a:bodyPr>
            <a:lstStyle/>
            <a:p>
              <a:endParaRPr lang="id-ID" sz="1114"/>
            </a:p>
          </p:txBody>
        </p:sp>
        <p:sp>
          <p:nvSpPr>
            <p:cNvPr id="48" name="Rectangle 21">
              <a:extLst>
                <a:ext uri="{FF2B5EF4-FFF2-40B4-BE49-F238E27FC236}">
                  <a16:creationId xmlns:a16="http://schemas.microsoft.com/office/drawing/2014/main" id="{CECE6BEB-ACD8-47AC-AA17-461C4BFBE6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7438" y="3749675"/>
              <a:ext cx="425450" cy="317500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56588" tIns="28294" rIns="56588" bIns="28294" numCol="1" anchor="t" anchorCtr="0" compatLnSpc="1">
              <a:prstTxWarp prst="textNoShape">
                <a:avLst/>
              </a:prstTxWarp>
            </a:bodyPr>
            <a:lstStyle/>
            <a:p>
              <a:endParaRPr lang="id-ID" sz="1114"/>
            </a:p>
          </p:txBody>
        </p:sp>
      </p:grpSp>
      <p:grpSp>
        <p:nvGrpSpPr>
          <p:cNvPr id="49" name="Group 67">
            <a:extLst>
              <a:ext uri="{FF2B5EF4-FFF2-40B4-BE49-F238E27FC236}">
                <a16:creationId xmlns:a16="http://schemas.microsoft.com/office/drawing/2014/main" id="{58F24D1D-1F74-4040-B690-F934FF16A6B2}"/>
              </a:ext>
            </a:extLst>
          </p:cNvPr>
          <p:cNvGrpSpPr/>
          <p:nvPr/>
        </p:nvGrpSpPr>
        <p:grpSpPr>
          <a:xfrm>
            <a:off x="6696254" y="2429435"/>
            <a:ext cx="264057" cy="240905"/>
            <a:chOff x="8901113" y="3590925"/>
            <a:chExt cx="3405187" cy="2951163"/>
          </a:xfrm>
          <a:solidFill>
            <a:schemeClr val="tx1"/>
          </a:solidFill>
        </p:grpSpPr>
        <p:sp>
          <p:nvSpPr>
            <p:cNvPr id="50" name="Freeform 216">
              <a:extLst>
                <a:ext uri="{FF2B5EF4-FFF2-40B4-BE49-F238E27FC236}">
                  <a16:creationId xmlns:a16="http://schemas.microsoft.com/office/drawing/2014/main" id="{60572134-EE2F-4329-B367-C84CB215E02D}"/>
                </a:ext>
              </a:extLst>
            </p:cNvPr>
            <p:cNvSpPr>
              <a:spLocks/>
            </p:cNvSpPr>
            <p:nvPr/>
          </p:nvSpPr>
          <p:spPr bwMode="auto">
            <a:xfrm>
              <a:off x="9432925" y="4117975"/>
              <a:ext cx="1223962" cy="790575"/>
            </a:xfrm>
            <a:custGeom>
              <a:avLst/>
              <a:gdLst>
                <a:gd name="T0" fmla="*/ 1475 w 1541"/>
                <a:gd name="T1" fmla="*/ 0 h 995"/>
                <a:gd name="T2" fmla="*/ 1496 w 1541"/>
                <a:gd name="T3" fmla="*/ 2 h 995"/>
                <a:gd name="T4" fmla="*/ 1515 w 1541"/>
                <a:gd name="T5" fmla="*/ 13 h 995"/>
                <a:gd name="T6" fmla="*/ 1528 w 1541"/>
                <a:gd name="T7" fmla="*/ 27 h 995"/>
                <a:gd name="T8" fmla="*/ 1538 w 1541"/>
                <a:gd name="T9" fmla="*/ 44 h 995"/>
                <a:gd name="T10" fmla="*/ 1541 w 1541"/>
                <a:gd name="T11" fmla="*/ 65 h 995"/>
                <a:gd name="T12" fmla="*/ 1538 w 1541"/>
                <a:gd name="T13" fmla="*/ 86 h 995"/>
                <a:gd name="T14" fmla="*/ 1528 w 1541"/>
                <a:gd name="T15" fmla="*/ 106 h 995"/>
                <a:gd name="T16" fmla="*/ 1515 w 1541"/>
                <a:gd name="T17" fmla="*/ 120 h 995"/>
                <a:gd name="T18" fmla="*/ 1496 w 1541"/>
                <a:gd name="T19" fmla="*/ 129 h 995"/>
                <a:gd name="T20" fmla="*/ 1475 w 1541"/>
                <a:gd name="T21" fmla="*/ 132 h 995"/>
                <a:gd name="T22" fmla="*/ 1368 w 1541"/>
                <a:gd name="T23" fmla="*/ 136 h 995"/>
                <a:gd name="T24" fmla="*/ 1264 w 1541"/>
                <a:gd name="T25" fmla="*/ 144 h 995"/>
                <a:gd name="T26" fmla="*/ 1161 w 1541"/>
                <a:gd name="T27" fmla="*/ 157 h 995"/>
                <a:gd name="T28" fmla="*/ 1060 w 1541"/>
                <a:gd name="T29" fmla="*/ 175 h 995"/>
                <a:gd name="T30" fmla="*/ 964 w 1541"/>
                <a:gd name="T31" fmla="*/ 197 h 995"/>
                <a:gd name="T32" fmla="*/ 870 w 1541"/>
                <a:gd name="T33" fmla="*/ 225 h 995"/>
                <a:gd name="T34" fmla="*/ 780 w 1541"/>
                <a:gd name="T35" fmla="*/ 256 h 995"/>
                <a:gd name="T36" fmla="*/ 695 w 1541"/>
                <a:gd name="T37" fmla="*/ 290 h 995"/>
                <a:gd name="T38" fmla="*/ 613 w 1541"/>
                <a:gd name="T39" fmla="*/ 329 h 995"/>
                <a:gd name="T40" fmla="*/ 536 w 1541"/>
                <a:gd name="T41" fmla="*/ 371 h 995"/>
                <a:gd name="T42" fmla="*/ 465 w 1541"/>
                <a:gd name="T43" fmla="*/ 417 h 995"/>
                <a:gd name="T44" fmla="*/ 400 w 1541"/>
                <a:gd name="T45" fmla="*/ 465 h 995"/>
                <a:gd name="T46" fmla="*/ 341 w 1541"/>
                <a:gd name="T47" fmla="*/ 516 h 995"/>
                <a:gd name="T48" fmla="*/ 288 w 1541"/>
                <a:gd name="T49" fmla="*/ 570 h 995"/>
                <a:gd name="T50" fmla="*/ 243 w 1541"/>
                <a:gd name="T51" fmla="*/ 626 h 995"/>
                <a:gd name="T52" fmla="*/ 205 w 1541"/>
                <a:gd name="T53" fmla="*/ 684 h 995"/>
                <a:gd name="T54" fmla="*/ 174 w 1541"/>
                <a:gd name="T55" fmla="*/ 743 h 995"/>
                <a:gd name="T56" fmla="*/ 152 w 1541"/>
                <a:gd name="T57" fmla="*/ 804 h 995"/>
                <a:gd name="T58" fmla="*/ 139 w 1541"/>
                <a:gd name="T59" fmla="*/ 866 h 995"/>
                <a:gd name="T60" fmla="*/ 133 w 1541"/>
                <a:gd name="T61" fmla="*/ 930 h 995"/>
                <a:gd name="T62" fmla="*/ 131 w 1541"/>
                <a:gd name="T63" fmla="*/ 951 h 995"/>
                <a:gd name="T64" fmla="*/ 121 w 1541"/>
                <a:gd name="T65" fmla="*/ 969 h 995"/>
                <a:gd name="T66" fmla="*/ 106 w 1541"/>
                <a:gd name="T67" fmla="*/ 982 h 995"/>
                <a:gd name="T68" fmla="*/ 87 w 1541"/>
                <a:gd name="T69" fmla="*/ 993 h 995"/>
                <a:gd name="T70" fmla="*/ 66 w 1541"/>
                <a:gd name="T71" fmla="*/ 995 h 995"/>
                <a:gd name="T72" fmla="*/ 45 w 1541"/>
                <a:gd name="T73" fmla="*/ 993 h 995"/>
                <a:gd name="T74" fmla="*/ 26 w 1541"/>
                <a:gd name="T75" fmla="*/ 982 h 995"/>
                <a:gd name="T76" fmla="*/ 13 w 1541"/>
                <a:gd name="T77" fmla="*/ 969 h 995"/>
                <a:gd name="T78" fmla="*/ 3 w 1541"/>
                <a:gd name="T79" fmla="*/ 951 h 995"/>
                <a:gd name="T80" fmla="*/ 0 w 1541"/>
                <a:gd name="T81" fmla="*/ 930 h 995"/>
                <a:gd name="T82" fmla="*/ 4 w 1541"/>
                <a:gd name="T83" fmla="*/ 858 h 995"/>
                <a:gd name="T84" fmla="*/ 17 w 1541"/>
                <a:gd name="T85" fmla="*/ 789 h 995"/>
                <a:gd name="T86" fmla="*/ 39 w 1541"/>
                <a:gd name="T87" fmla="*/ 719 h 995"/>
                <a:gd name="T88" fmla="*/ 69 w 1541"/>
                <a:gd name="T89" fmla="*/ 653 h 995"/>
                <a:gd name="T90" fmla="*/ 107 w 1541"/>
                <a:gd name="T91" fmla="*/ 587 h 995"/>
                <a:gd name="T92" fmla="*/ 152 w 1541"/>
                <a:gd name="T93" fmla="*/ 524 h 995"/>
                <a:gd name="T94" fmla="*/ 205 w 1541"/>
                <a:gd name="T95" fmla="*/ 464 h 995"/>
                <a:gd name="T96" fmla="*/ 263 w 1541"/>
                <a:gd name="T97" fmla="*/ 407 h 995"/>
                <a:gd name="T98" fmla="*/ 329 w 1541"/>
                <a:gd name="T99" fmla="*/ 352 h 995"/>
                <a:gd name="T100" fmla="*/ 400 w 1541"/>
                <a:gd name="T101" fmla="*/ 301 h 995"/>
                <a:gd name="T102" fmla="*/ 477 w 1541"/>
                <a:gd name="T103" fmla="*/ 252 h 995"/>
                <a:gd name="T104" fmla="*/ 558 w 1541"/>
                <a:gd name="T105" fmla="*/ 206 h 995"/>
                <a:gd name="T106" fmla="*/ 646 w 1541"/>
                <a:gd name="T107" fmla="*/ 166 h 995"/>
                <a:gd name="T108" fmla="*/ 737 w 1541"/>
                <a:gd name="T109" fmla="*/ 128 h 995"/>
                <a:gd name="T110" fmla="*/ 833 w 1541"/>
                <a:gd name="T111" fmla="*/ 95 h 995"/>
                <a:gd name="T112" fmla="*/ 932 w 1541"/>
                <a:gd name="T113" fmla="*/ 68 h 995"/>
                <a:gd name="T114" fmla="*/ 1035 w 1541"/>
                <a:gd name="T115" fmla="*/ 43 h 995"/>
                <a:gd name="T116" fmla="*/ 1141 w 1541"/>
                <a:gd name="T117" fmla="*/ 25 h 995"/>
                <a:gd name="T118" fmla="*/ 1250 w 1541"/>
                <a:gd name="T119" fmla="*/ 10 h 995"/>
                <a:gd name="T120" fmla="*/ 1361 w 1541"/>
                <a:gd name="T121" fmla="*/ 2 h 995"/>
                <a:gd name="T122" fmla="*/ 1475 w 1541"/>
                <a:gd name="T123" fmla="*/ 0 h 9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41" h="995">
                  <a:moveTo>
                    <a:pt x="1475" y="0"/>
                  </a:moveTo>
                  <a:lnTo>
                    <a:pt x="1496" y="2"/>
                  </a:lnTo>
                  <a:lnTo>
                    <a:pt x="1515" y="13"/>
                  </a:lnTo>
                  <a:lnTo>
                    <a:pt x="1528" y="27"/>
                  </a:lnTo>
                  <a:lnTo>
                    <a:pt x="1538" y="44"/>
                  </a:lnTo>
                  <a:lnTo>
                    <a:pt x="1541" y="65"/>
                  </a:lnTo>
                  <a:lnTo>
                    <a:pt x="1538" y="86"/>
                  </a:lnTo>
                  <a:lnTo>
                    <a:pt x="1528" y="106"/>
                  </a:lnTo>
                  <a:lnTo>
                    <a:pt x="1515" y="120"/>
                  </a:lnTo>
                  <a:lnTo>
                    <a:pt x="1496" y="129"/>
                  </a:lnTo>
                  <a:lnTo>
                    <a:pt x="1475" y="132"/>
                  </a:lnTo>
                  <a:lnTo>
                    <a:pt x="1368" y="136"/>
                  </a:lnTo>
                  <a:lnTo>
                    <a:pt x="1264" y="144"/>
                  </a:lnTo>
                  <a:lnTo>
                    <a:pt x="1161" y="157"/>
                  </a:lnTo>
                  <a:lnTo>
                    <a:pt x="1060" y="175"/>
                  </a:lnTo>
                  <a:lnTo>
                    <a:pt x="964" y="197"/>
                  </a:lnTo>
                  <a:lnTo>
                    <a:pt x="870" y="225"/>
                  </a:lnTo>
                  <a:lnTo>
                    <a:pt x="780" y="256"/>
                  </a:lnTo>
                  <a:lnTo>
                    <a:pt x="695" y="290"/>
                  </a:lnTo>
                  <a:lnTo>
                    <a:pt x="613" y="329"/>
                  </a:lnTo>
                  <a:lnTo>
                    <a:pt x="536" y="371"/>
                  </a:lnTo>
                  <a:lnTo>
                    <a:pt x="465" y="417"/>
                  </a:lnTo>
                  <a:lnTo>
                    <a:pt x="400" y="465"/>
                  </a:lnTo>
                  <a:lnTo>
                    <a:pt x="341" y="516"/>
                  </a:lnTo>
                  <a:lnTo>
                    <a:pt x="288" y="570"/>
                  </a:lnTo>
                  <a:lnTo>
                    <a:pt x="243" y="626"/>
                  </a:lnTo>
                  <a:lnTo>
                    <a:pt x="205" y="684"/>
                  </a:lnTo>
                  <a:lnTo>
                    <a:pt x="174" y="743"/>
                  </a:lnTo>
                  <a:lnTo>
                    <a:pt x="152" y="804"/>
                  </a:lnTo>
                  <a:lnTo>
                    <a:pt x="139" y="866"/>
                  </a:lnTo>
                  <a:lnTo>
                    <a:pt x="133" y="930"/>
                  </a:lnTo>
                  <a:lnTo>
                    <a:pt x="131" y="951"/>
                  </a:lnTo>
                  <a:lnTo>
                    <a:pt x="121" y="969"/>
                  </a:lnTo>
                  <a:lnTo>
                    <a:pt x="106" y="982"/>
                  </a:lnTo>
                  <a:lnTo>
                    <a:pt x="87" y="993"/>
                  </a:lnTo>
                  <a:lnTo>
                    <a:pt x="66" y="995"/>
                  </a:lnTo>
                  <a:lnTo>
                    <a:pt x="45" y="993"/>
                  </a:lnTo>
                  <a:lnTo>
                    <a:pt x="26" y="982"/>
                  </a:lnTo>
                  <a:lnTo>
                    <a:pt x="13" y="969"/>
                  </a:lnTo>
                  <a:lnTo>
                    <a:pt x="3" y="951"/>
                  </a:lnTo>
                  <a:lnTo>
                    <a:pt x="0" y="930"/>
                  </a:lnTo>
                  <a:lnTo>
                    <a:pt x="4" y="858"/>
                  </a:lnTo>
                  <a:lnTo>
                    <a:pt x="17" y="789"/>
                  </a:lnTo>
                  <a:lnTo>
                    <a:pt x="39" y="719"/>
                  </a:lnTo>
                  <a:lnTo>
                    <a:pt x="69" y="653"/>
                  </a:lnTo>
                  <a:lnTo>
                    <a:pt x="107" y="587"/>
                  </a:lnTo>
                  <a:lnTo>
                    <a:pt x="152" y="524"/>
                  </a:lnTo>
                  <a:lnTo>
                    <a:pt x="205" y="464"/>
                  </a:lnTo>
                  <a:lnTo>
                    <a:pt x="263" y="407"/>
                  </a:lnTo>
                  <a:lnTo>
                    <a:pt x="329" y="352"/>
                  </a:lnTo>
                  <a:lnTo>
                    <a:pt x="400" y="301"/>
                  </a:lnTo>
                  <a:lnTo>
                    <a:pt x="477" y="252"/>
                  </a:lnTo>
                  <a:lnTo>
                    <a:pt x="558" y="206"/>
                  </a:lnTo>
                  <a:lnTo>
                    <a:pt x="646" y="166"/>
                  </a:lnTo>
                  <a:lnTo>
                    <a:pt x="737" y="128"/>
                  </a:lnTo>
                  <a:lnTo>
                    <a:pt x="833" y="95"/>
                  </a:lnTo>
                  <a:lnTo>
                    <a:pt x="932" y="68"/>
                  </a:lnTo>
                  <a:lnTo>
                    <a:pt x="1035" y="43"/>
                  </a:lnTo>
                  <a:lnTo>
                    <a:pt x="1141" y="25"/>
                  </a:lnTo>
                  <a:lnTo>
                    <a:pt x="1250" y="10"/>
                  </a:lnTo>
                  <a:lnTo>
                    <a:pt x="1361" y="2"/>
                  </a:lnTo>
                  <a:lnTo>
                    <a:pt x="147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56588" tIns="28294" rIns="56588" bIns="28294" numCol="1" anchor="t" anchorCtr="0" compatLnSpc="1">
              <a:prstTxWarp prst="textNoShape">
                <a:avLst/>
              </a:prstTxWarp>
            </a:bodyPr>
            <a:lstStyle/>
            <a:p>
              <a:endParaRPr lang="id-ID" sz="1114"/>
            </a:p>
          </p:txBody>
        </p:sp>
        <p:sp>
          <p:nvSpPr>
            <p:cNvPr id="51" name="Freeform 217">
              <a:extLst>
                <a:ext uri="{FF2B5EF4-FFF2-40B4-BE49-F238E27FC236}">
                  <a16:creationId xmlns:a16="http://schemas.microsoft.com/office/drawing/2014/main" id="{488A05F7-9866-4E2E-B196-D8C53EED8D7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901113" y="3590925"/>
              <a:ext cx="3405187" cy="2951163"/>
            </a:xfrm>
            <a:custGeom>
              <a:avLst/>
              <a:gdLst>
                <a:gd name="T0" fmla="*/ 1647 w 4291"/>
                <a:gd name="T1" fmla="*/ 314 h 3719"/>
                <a:gd name="T2" fmla="*/ 1097 w 4291"/>
                <a:gd name="T3" fmla="*/ 493 h 3719"/>
                <a:gd name="T4" fmla="*/ 660 w 4291"/>
                <a:gd name="T5" fmla="*/ 784 h 3719"/>
                <a:gd name="T6" fmla="*/ 372 w 4291"/>
                <a:gd name="T7" fmla="*/ 1158 h 3719"/>
                <a:gd name="T8" fmla="*/ 268 w 4291"/>
                <a:gd name="T9" fmla="*/ 1595 h 3719"/>
                <a:gd name="T10" fmla="*/ 363 w 4291"/>
                <a:gd name="T11" fmla="*/ 2008 h 3719"/>
                <a:gd name="T12" fmla="*/ 635 w 4291"/>
                <a:gd name="T13" fmla="*/ 2378 h 3719"/>
                <a:gd name="T14" fmla="*/ 1062 w 4291"/>
                <a:gd name="T15" fmla="*/ 2675 h 3719"/>
                <a:gd name="T16" fmla="*/ 1195 w 4291"/>
                <a:gd name="T17" fmla="*/ 2829 h 3719"/>
                <a:gd name="T18" fmla="*/ 1187 w 4291"/>
                <a:gd name="T19" fmla="*/ 3099 h 3719"/>
                <a:gd name="T20" fmla="*/ 1212 w 4291"/>
                <a:gd name="T21" fmla="*/ 3261 h 3719"/>
                <a:gd name="T22" fmla="*/ 1424 w 4291"/>
                <a:gd name="T23" fmla="*/ 3092 h 3719"/>
                <a:gd name="T24" fmla="*/ 1552 w 4291"/>
                <a:gd name="T25" fmla="*/ 2960 h 3719"/>
                <a:gd name="T26" fmla="*/ 1731 w 4291"/>
                <a:gd name="T27" fmla="*/ 2892 h 3719"/>
                <a:gd name="T28" fmla="*/ 2274 w 4291"/>
                <a:gd name="T29" fmla="*/ 2920 h 3719"/>
                <a:gd name="T30" fmla="*/ 2876 w 4291"/>
                <a:gd name="T31" fmla="*/ 2818 h 3719"/>
                <a:gd name="T32" fmla="*/ 3385 w 4291"/>
                <a:gd name="T33" fmla="*/ 2591 h 3719"/>
                <a:gd name="T34" fmla="*/ 3766 w 4291"/>
                <a:gd name="T35" fmla="*/ 2264 h 3719"/>
                <a:gd name="T36" fmla="*/ 3984 w 4291"/>
                <a:gd name="T37" fmla="*/ 1862 h 3719"/>
                <a:gd name="T38" fmla="*/ 4005 w 4291"/>
                <a:gd name="T39" fmla="*/ 1414 h 3719"/>
                <a:gd name="T40" fmla="*/ 3824 w 4291"/>
                <a:gd name="T41" fmla="*/ 1000 h 3719"/>
                <a:gd name="T42" fmla="*/ 3472 w 4291"/>
                <a:gd name="T43" fmla="*/ 656 h 3719"/>
                <a:gd name="T44" fmla="*/ 2986 w 4291"/>
                <a:gd name="T45" fmla="*/ 407 h 3719"/>
                <a:gd name="T46" fmla="*/ 2400 w 4291"/>
                <a:gd name="T47" fmla="*/ 279 h 3719"/>
                <a:gd name="T48" fmla="*/ 2281 w 4291"/>
                <a:gd name="T49" fmla="*/ 3 h 3719"/>
                <a:gd name="T50" fmla="*/ 2921 w 4291"/>
                <a:gd name="T51" fmla="*/ 108 h 3719"/>
                <a:gd name="T52" fmla="*/ 3473 w 4291"/>
                <a:gd name="T53" fmla="*/ 342 h 3719"/>
                <a:gd name="T54" fmla="*/ 3906 w 4291"/>
                <a:gd name="T55" fmla="*/ 683 h 3719"/>
                <a:gd name="T56" fmla="*/ 4190 w 4291"/>
                <a:gd name="T57" fmla="*/ 1108 h 3719"/>
                <a:gd name="T58" fmla="*/ 4291 w 4291"/>
                <a:gd name="T59" fmla="*/ 1595 h 3719"/>
                <a:gd name="T60" fmla="*/ 4190 w 4291"/>
                <a:gd name="T61" fmla="*/ 2080 h 3719"/>
                <a:gd name="T62" fmla="*/ 3906 w 4291"/>
                <a:gd name="T63" fmla="*/ 2505 h 3719"/>
                <a:gd name="T64" fmla="*/ 3473 w 4291"/>
                <a:gd name="T65" fmla="*/ 2846 h 3719"/>
                <a:gd name="T66" fmla="*/ 2921 w 4291"/>
                <a:gd name="T67" fmla="*/ 3081 h 3719"/>
                <a:gd name="T68" fmla="*/ 2281 w 4291"/>
                <a:gd name="T69" fmla="*/ 3184 h 3719"/>
                <a:gd name="T70" fmla="*/ 1715 w 4291"/>
                <a:gd name="T71" fmla="*/ 3177 h 3719"/>
                <a:gd name="T72" fmla="*/ 1564 w 4291"/>
                <a:gd name="T73" fmla="*/ 3325 h 3719"/>
                <a:gd name="T74" fmla="*/ 1322 w 4291"/>
                <a:gd name="T75" fmla="*/ 3508 h 3719"/>
                <a:gd name="T76" fmla="*/ 1022 w 4291"/>
                <a:gd name="T77" fmla="*/ 3664 h 3719"/>
                <a:gd name="T78" fmla="*/ 815 w 4291"/>
                <a:gd name="T79" fmla="*/ 3718 h 3719"/>
                <a:gd name="T80" fmla="*/ 716 w 4291"/>
                <a:gd name="T81" fmla="*/ 3693 h 3719"/>
                <a:gd name="T82" fmla="*/ 674 w 4291"/>
                <a:gd name="T83" fmla="*/ 3574 h 3719"/>
                <a:gd name="T84" fmla="*/ 782 w 4291"/>
                <a:gd name="T85" fmla="*/ 3381 h 3719"/>
                <a:gd name="T86" fmla="*/ 910 w 4291"/>
                <a:gd name="T87" fmla="*/ 3103 h 3719"/>
                <a:gd name="T88" fmla="*/ 939 w 4291"/>
                <a:gd name="T89" fmla="*/ 2916 h 3719"/>
                <a:gd name="T90" fmla="*/ 553 w 4291"/>
                <a:gd name="T91" fmla="*/ 2662 h 3719"/>
                <a:gd name="T92" fmla="*/ 199 w 4291"/>
                <a:gd name="T93" fmla="*/ 2266 h 3719"/>
                <a:gd name="T94" fmla="*/ 17 w 4291"/>
                <a:gd name="T95" fmla="*/ 1796 h 3719"/>
                <a:gd name="T96" fmla="*/ 37 w 4291"/>
                <a:gd name="T97" fmla="*/ 1297 h 3719"/>
                <a:gd name="T98" fmla="*/ 251 w 4291"/>
                <a:gd name="T99" fmla="*/ 845 h 3719"/>
                <a:gd name="T100" fmla="*/ 629 w 4291"/>
                <a:gd name="T101" fmla="*/ 467 h 3719"/>
                <a:gd name="T102" fmla="*/ 1137 w 4291"/>
                <a:gd name="T103" fmla="*/ 187 h 3719"/>
                <a:gd name="T104" fmla="*/ 1746 w 4291"/>
                <a:gd name="T105" fmla="*/ 28 h 37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291" h="3719">
                  <a:moveTo>
                    <a:pt x="2146" y="266"/>
                  </a:moveTo>
                  <a:lnTo>
                    <a:pt x="2018" y="270"/>
                  </a:lnTo>
                  <a:lnTo>
                    <a:pt x="1891" y="279"/>
                  </a:lnTo>
                  <a:lnTo>
                    <a:pt x="1768" y="293"/>
                  </a:lnTo>
                  <a:lnTo>
                    <a:pt x="1647" y="314"/>
                  </a:lnTo>
                  <a:lnTo>
                    <a:pt x="1529" y="340"/>
                  </a:lnTo>
                  <a:lnTo>
                    <a:pt x="1416" y="371"/>
                  </a:lnTo>
                  <a:lnTo>
                    <a:pt x="1305" y="407"/>
                  </a:lnTo>
                  <a:lnTo>
                    <a:pt x="1199" y="448"/>
                  </a:lnTo>
                  <a:lnTo>
                    <a:pt x="1097" y="493"/>
                  </a:lnTo>
                  <a:lnTo>
                    <a:pt x="1000" y="543"/>
                  </a:lnTo>
                  <a:lnTo>
                    <a:pt x="906" y="598"/>
                  </a:lnTo>
                  <a:lnTo>
                    <a:pt x="819" y="656"/>
                  </a:lnTo>
                  <a:lnTo>
                    <a:pt x="737" y="717"/>
                  </a:lnTo>
                  <a:lnTo>
                    <a:pt x="660" y="784"/>
                  </a:lnTo>
                  <a:lnTo>
                    <a:pt x="589" y="852"/>
                  </a:lnTo>
                  <a:lnTo>
                    <a:pt x="526" y="925"/>
                  </a:lnTo>
                  <a:lnTo>
                    <a:pt x="467" y="1000"/>
                  </a:lnTo>
                  <a:lnTo>
                    <a:pt x="416" y="1078"/>
                  </a:lnTo>
                  <a:lnTo>
                    <a:pt x="372" y="1158"/>
                  </a:lnTo>
                  <a:lnTo>
                    <a:pt x="335" y="1242"/>
                  </a:lnTo>
                  <a:lnTo>
                    <a:pt x="306" y="1327"/>
                  </a:lnTo>
                  <a:lnTo>
                    <a:pt x="285" y="1414"/>
                  </a:lnTo>
                  <a:lnTo>
                    <a:pt x="273" y="1503"/>
                  </a:lnTo>
                  <a:lnTo>
                    <a:pt x="268" y="1595"/>
                  </a:lnTo>
                  <a:lnTo>
                    <a:pt x="272" y="1680"/>
                  </a:lnTo>
                  <a:lnTo>
                    <a:pt x="284" y="1764"/>
                  </a:lnTo>
                  <a:lnTo>
                    <a:pt x="304" y="1846"/>
                  </a:lnTo>
                  <a:lnTo>
                    <a:pt x="330" y="1928"/>
                  </a:lnTo>
                  <a:lnTo>
                    <a:pt x="363" y="2008"/>
                  </a:lnTo>
                  <a:lnTo>
                    <a:pt x="404" y="2087"/>
                  </a:lnTo>
                  <a:lnTo>
                    <a:pt x="453" y="2162"/>
                  </a:lnTo>
                  <a:lnTo>
                    <a:pt x="507" y="2237"/>
                  </a:lnTo>
                  <a:lnTo>
                    <a:pt x="568" y="2309"/>
                  </a:lnTo>
                  <a:lnTo>
                    <a:pt x="635" y="2378"/>
                  </a:lnTo>
                  <a:lnTo>
                    <a:pt x="709" y="2445"/>
                  </a:lnTo>
                  <a:lnTo>
                    <a:pt x="788" y="2508"/>
                  </a:lnTo>
                  <a:lnTo>
                    <a:pt x="874" y="2567"/>
                  </a:lnTo>
                  <a:lnTo>
                    <a:pt x="965" y="2623"/>
                  </a:lnTo>
                  <a:lnTo>
                    <a:pt x="1062" y="2675"/>
                  </a:lnTo>
                  <a:lnTo>
                    <a:pt x="1099" y="2697"/>
                  </a:lnTo>
                  <a:lnTo>
                    <a:pt x="1130" y="2725"/>
                  </a:lnTo>
                  <a:lnTo>
                    <a:pt x="1157" y="2756"/>
                  </a:lnTo>
                  <a:lnTo>
                    <a:pt x="1179" y="2792"/>
                  </a:lnTo>
                  <a:lnTo>
                    <a:pt x="1195" y="2829"/>
                  </a:lnTo>
                  <a:lnTo>
                    <a:pt x="1204" y="2870"/>
                  </a:lnTo>
                  <a:lnTo>
                    <a:pt x="1208" y="2912"/>
                  </a:lnTo>
                  <a:lnTo>
                    <a:pt x="1207" y="2937"/>
                  </a:lnTo>
                  <a:lnTo>
                    <a:pt x="1200" y="3019"/>
                  </a:lnTo>
                  <a:lnTo>
                    <a:pt x="1187" y="3099"/>
                  </a:lnTo>
                  <a:lnTo>
                    <a:pt x="1166" y="3177"/>
                  </a:lnTo>
                  <a:lnTo>
                    <a:pt x="1141" y="3253"/>
                  </a:lnTo>
                  <a:lnTo>
                    <a:pt x="1111" y="3325"/>
                  </a:lnTo>
                  <a:lnTo>
                    <a:pt x="1162" y="3294"/>
                  </a:lnTo>
                  <a:lnTo>
                    <a:pt x="1212" y="3261"/>
                  </a:lnTo>
                  <a:lnTo>
                    <a:pt x="1260" y="3227"/>
                  </a:lnTo>
                  <a:lnTo>
                    <a:pt x="1306" y="3192"/>
                  </a:lnTo>
                  <a:lnTo>
                    <a:pt x="1348" y="3158"/>
                  </a:lnTo>
                  <a:lnTo>
                    <a:pt x="1388" y="3124"/>
                  </a:lnTo>
                  <a:lnTo>
                    <a:pt x="1424" y="3092"/>
                  </a:lnTo>
                  <a:lnTo>
                    <a:pt x="1455" y="3062"/>
                  </a:lnTo>
                  <a:lnTo>
                    <a:pt x="1483" y="3034"/>
                  </a:lnTo>
                  <a:lnTo>
                    <a:pt x="1507" y="3010"/>
                  </a:lnTo>
                  <a:lnTo>
                    <a:pt x="1524" y="2989"/>
                  </a:lnTo>
                  <a:lnTo>
                    <a:pt x="1552" y="2960"/>
                  </a:lnTo>
                  <a:lnTo>
                    <a:pt x="1583" y="2937"/>
                  </a:lnTo>
                  <a:lnTo>
                    <a:pt x="1618" y="2917"/>
                  </a:lnTo>
                  <a:lnTo>
                    <a:pt x="1653" y="2904"/>
                  </a:lnTo>
                  <a:lnTo>
                    <a:pt x="1692" y="2895"/>
                  </a:lnTo>
                  <a:lnTo>
                    <a:pt x="1731" y="2892"/>
                  </a:lnTo>
                  <a:lnTo>
                    <a:pt x="1771" y="2895"/>
                  </a:lnTo>
                  <a:lnTo>
                    <a:pt x="1896" y="2911"/>
                  </a:lnTo>
                  <a:lnTo>
                    <a:pt x="2022" y="2920"/>
                  </a:lnTo>
                  <a:lnTo>
                    <a:pt x="2146" y="2922"/>
                  </a:lnTo>
                  <a:lnTo>
                    <a:pt x="2274" y="2920"/>
                  </a:lnTo>
                  <a:lnTo>
                    <a:pt x="2400" y="2911"/>
                  </a:lnTo>
                  <a:lnTo>
                    <a:pt x="2524" y="2896"/>
                  </a:lnTo>
                  <a:lnTo>
                    <a:pt x="2644" y="2875"/>
                  </a:lnTo>
                  <a:lnTo>
                    <a:pt x="2761" y="2849"/>
                  </a:lnTo>
                  <a:lnTo>
                    <a:pt x="2876" y="2818"/>
                  </a:lnTo>
                  <a:lnTo>
                    <a:pt x="2986" y="2782"/>
                  </a:lnTo>
                  <a:lnTo>
                    <a:pt x="3093" y="2741"/>
                  </a:lnTo>
                  <a:lnTo>
                    <a:pt x="3195" y="2695"/>
                  </a:lnTo>
                  <a:lnTo>
                    <a:pt x="3292" y="2645"/>
                  </a:lnTo>
                  <a:lnTo>
                    <a:pt x="3385" y="2591"/>
                  </a:lnTo>
                  <a:lnTo>
                    <a:pt x="3472" y="2533"/>
                  </a:lnTo>
                  <a:lnTo>
                    <a:pt x="3555" y="2471"/>
                  </a:lnTo>
                  <a:lnTo>
                    <a:pt x="3632" y="2406"/>
                  </a:lnTo>
                  <a:lnTo>
                    <a:pt x="3702" y="2336"/>
                  </a:lnTo>
                  <a:lnTo>
                    <a:pt x="3766" y="2264"/>
                  </a:lnTo>
                  <a:lnTo>
                    <a:pt x="3824" y="2189"/>
                  </a:lnTo>
                  <a:lnTo>
                    <a:pt x="3875" y="2111"/>
                  </a:lnTo>
                  <a:lnTo>
                    <a:pt x="3920" y="2030"/>
                  </a:lnTo>
                  <a:lnTo>
                    <a:pt x="3955" y="1947"/>
                  </a:lnTo>
                  <a:lnTo>
                    <a:pt x="3984" y="1862"/>
                  </a:lnTo>
                  <a:lnTo>
                    <a:pt x="4005" y="1774"/>
                  </a:lnTo>
                  <a:lnTo>
                    <a:pt x="4019" y="1685"/>
                  </a:lnTo>
                  <a:lnTo>
                    <a:pt x="4023" y="1595"/>
                  </a:lnTo>
                  <a:lnTo>
                    <a:pt x="4019" y="1503"/>
                  </a:lnTo>
                  <a:lnTo>
                    <a:pt x="4005" y="1414"/>
                  </a:lnTo>
                  <a:lnTo>
                    <a:pt x="3984" y="1327"/>
                  </a:lnTo>
                  <a:lnTo>
                    <a:pt x="3955" y="1242"/>
                  </a:lnTo>
                  <a:lnTo>
                    <a:pt x="3920" y="1158"/>
                  </a:lnTo>
                  <a:lnTo>
                    <a:pt x="3875" y="1078"/>
                  </a:lnTo>
                  <a:lnTo>
                    <a:pt x="3824" y="1000"/>
                  </a:lnTo>
                  <a:lnTo>
                    <a:pt x="3766" y="925"/>
                  </a:lnTo>
                  <a:lnTo>
                    <a:pt x="3702" y="852"/>
                  </a:lnTo>
                  <a:lnTo>
                    <a:pt x="3630" y="784"/>
                  </a:lnTo>
                  <a:lnTo>
                    <a:pt x="3554" y="717"/>
                  </a:lnTo>
                  <a:lnTo>
                    <a:pt x="3472" y="656"/>
                  </a:lnTo>
                  <a:lnTo>
                    <a:pt x="3385" y="598"/>
                  </a:lnTo>
                  <a:lnTo>
                    <a:pt x="3292" y="543"/>
                  </a:lnTo>
                  <a:lnTo>
                    <a:pt x="3195" y="493"/>
                  </a:lnTo>
                  <a:lnTo>
                    <a:pt x="3092" y="448"/>
                  </a:lnTo>
                  <a:lnTo>
                    <a:pt x="2986" y="407"/>
                  </a:lnTo>
                  <a:lnTo>
                    <a:pt x="2875" y="371"/>
                  </a:lnTo>
                  <a:lnTo>
                    <a:pt x="2761" y="340"/>
                  </a:lnTo>
                  <a:lnTo>
                    <a:pt x="2644" y="314"/>
                  </a:lnTo>
                  <a:lnTo>
                    <a:pt x="2524" y="293"/>
                  </a:lnTo>
                  <a:lnTo>
                    <a:pt x="2400" y="279"/>
                  </a:lnTo>
                  <a:lnTo>
                    <a:pt x="2274" y="270"/>
                  </a:lnTo>
                  <a:lnTo>
                    <a:pt x="2146" y="266"/>
                  </a:lnTo>
                  <a:close/>
                  <a:moveTo>
                    <a:pt x="2146" y="0"/>
                  </a:moveTo>
                  <a:lnTo>
                    <a:pt x="2146" y="0"/>
                  </a:lnTo>
                  <a:lnTo>
                    <a:pt x="2281" y="3"/>
                  </a:lnTo>
                  <a:lnTo>
                    <a:pt x="2414" y="13"/>
                  </a:lnTo>
                  <a:lnTo>
                    <a:pt x="2546" y="28"/>
                  </a:lnTo>
                  <a:lnTo>
                    <a:pt x="2674" y="49"/>
                  </a:lnTo>
                  <a:lnTo>
                    <a:pt x="2798" y="76"/>
                  </a:lnTo>
                  <a:lnTo>
                    <a:pt x="2921" y="108"/>
                  </a:lnTo>
                  <a:lnTo>
                    <a:pt x="3039" y="146"/>
                  </a:lnTo>
                  <a:lnTo>
                    <a:pt x="3154" y="187"/>
                  </a:lnTo>
                  <a:lnTo>
                    <a:pt x="3265" y="235"/>
                  </a:lnTo>
                  <a:lnTo>
                    <a:pt x="3372" y="286"/>
                  </a:lnTo>
                  <a:lnTo>
                    <a:pt x="3473" y="342"/>
                  </a:lnTo>
                  <a:lnTo>
                    <a:pt x="3571" y="403"/>
                  </a:lnTo>
                  <a:lnTo>
                    <a:pt x="3662" y="467"/>
                  </a:lnTo>
                  <a:lnTo>
                    <a:pt x="3749" y="535"/>
                  </a:lnTo>
                  <a:lnTo>
                    <a:pt x="3831" y="607"/>
                  </a:lnTo>
                  <a:lnTo>
                    <a:pt x="3906" y="683"/>
                  </a:lnTo>
                  <a:lnTo>
                    <a:pt x="3976" y="763"/>
                  </a:lnTo>
                  <a:lnTo>
                    <a:pt x="4040" y="845"/>
                  </a:lnTo>
                  <a:lnTo>
                    <a:pt x="4097" y="930"/>
                  </a:lnTo>
                  <a:lnTo>
                    <a:pt x="4147" y="1018"/>
                  </a:lnTo>
                  <a:lnTo>
                    <a:pt x="4190" y="1108"/>
                  </a:lnTo>
                  <a:lnTo>
                    <a:pt x="4226" y="1202"/>
                  </a:lnTo>
                  <a:lnTo>
                    <a:pt x="4254" y="1297"/>
                  </a:lnTo>
                  <a:lnTo>
                    <a:pt x="4275" y="1395"/>
                  </a:lnTo>
                  <a:lnTo>
                    <a:pt x="4287" y="1494"/>
                  </a:lnTo>
                  <a:lnTo>
                    <a:pt x="4291" y="1595"/>
                  </a:lnTo>
                  <a:lnTo>
                    <a:pt x="4287" y="1696"/>
                  </a:lnTo>
                  <a:lnTo>
                    <a:pt x="4275" y="1795"/>
                  </a:lnTo>
                  <a:lnTo>
                    <a:pt x="4254" y="1892"/>
                  </a:lnTo>
                  <a:lnTo>
                    <a:pt x="4226" y="1987"/>
                  </a:lnTo>
                  <a:lnTo>
                    <a:pt x="4190" y="2080"/>
                  </a:lnTo>
                  <a:lnTo>
                    <a:pt x="4147" y="2170"/>
                  </a:lnTo>
                  <a:lnTo>
                    <a:pt x="4097" y="2258"/>
                  </a:lnTo>
                  <a:lnTo>
                    <a:pt x="4040" y="2343"/>
                  </a:lnTo>
                  <a:lnTo>
                    <a:pt x="3976" y="2425"/>
                  </a:lnTo>
                  <a:lnTo>
                    <a:pt x="3906" y="2505"/>
                  </a:lnTo>
                  <a:lnTo>
                    <a:pt x="3831" y="2581"/>
                  </a:lnTo>
                  <a:lnTo>
                    <a:pt x="3749" y="2653"/>
                  </a:lnTo>
                  <a:lnTo>
                    <a:pt x="3662" y="2721"/>
                  </a:lnTo>
                  <a:lnTo>
                    <a:pt x="3571" y="2785"/>
                  </a:lnTo>
                  <a:lnTo>
                    <a:pt x="3473" y="2846"/>
                  </a:lnTo>
                  <a:lnTo>
                    <a:pt x="3372" y="2903"/>
                  </a:lnTo>
                  <a:lnTo>
                    <a:pt x="3265" y="2954"/>
                  </a:lnTo>
                  <a:lnTo>
                    <a:pt x="3154" y="3001"/>
                  </a:lnTo>
                  <a:lnTo>
                    <a:pt x="3039" y="3043"/>
                  </a:lnTo>
                  <a:lnTo>
                    <a:pt x="2921" y="3081"/>
                  </a:lnTo>
                  <a:lnTo>
                    <a:pt x="2798" y="3112"/>
                  </a:lnTo>
                  <a:lnTo>
                    <a:pt x="2674" y="3139"/>
                  </a:lnTo>
                  <a:lnTo>
                    <a:pt x="2546" y="3160"/>
                  </a:lnTo>
                  <a:lnTo>
                    <a:pt x="2414" y="3175"/>
                  </a:lnTo>
                  <a:lnTo>
                    <a:pt x="2281" y="3184"/>
                  </a:lnTo>
                  <a:lnTo>
                    <a:pt x="2146" y="3188"/>
                  </a:lnTo>
                  <a:lnTo>
                    <a:pt x="2005" y="3184"/>
                  </a:lnTo>
                  <a:lnTo>
                    <a:pt x="1867" y="3173"/>
                  </a:lnTo>
                  <a:lnTo>
                    <a:pt x="1731" y="3158"/>
                  </a:lnTo>
                  <a:lnTo>
                    <a:pt x="1715" y="3177"/>
                  </a:lnTo>
                  <a:lnTo>
                    <a:pt x="1693" y="3201"/>
                  </a:lnTo>
                  <a:lnTo>
                    <a:pt x="1667" y="3228"/>
                  </a:lnTo>
                  <a:lnTo>
                    <a:pt x="1636" y="3258"/>
                  </a:lnTo>
                  <a:lnTo>
                    <a:pt x="1602" y="3290"/>
                  </a:lnTo>
                  <a:lnTo>
                    <a:pt x="1564" y="3325"/>
                  </a:lnTo>
                  <a:lnTo>
                    <a:pt x="1521" y="3361"/>
                  </a:lnTo>
                  <a:lnTo>
                    <a:pt x="1475" y="3397"/>
                  </a:lnTo>
                  <a:lnTo>
                    <a:pt x="1428" y="3435"/>
                  </a:lnTo>
                  <a:lnTo>
                    <a:pt x="1376" y="3472"/>
                  </a:lnTo>
                  <a:lnTo>
                    <a:pt x="1322" y="3508"/>
                  </a:lnTo>
                  <a:lnTo>
                    <a:pt x="1265" y="3544"/>
                  </a:lnTo>
                  <a:lnTo>
                    <a:pt x="1207" y="3578"/>
                  </a:lnTo>
                  <a:lnTo>
                    <a:pt x="1148" y="3609"/>
                  </a:lnTo>
                  <a:lnTo>
                    <a:pt x="1086" y="3638"/>
                  </a:lnTo>
                  <a:lnTo>
                    <a:pt x="1022" y="3664"/>
                  </a:lnTo>
                  <a:lnTo>
                    <a:pt x="957" y="3686"/>
                  </a:lnTo>
                  <a:lnTo>
                    <a:pt x="893" y="3705"/>
                  </a:lnTo>
                  <a:lnTo>
                    <a:pt x="827" y="3718"/>
                  </a:lnTo>
                  <a:lnTo>
                    <a:pt x="823" y="3718"/>
                  </a:lnTo>
                  <a:lnTo>
                    <a:pt x="815" y="3718"/>
                  </a:lnTo>
                  <a:lnTo>
                    <a:pt x="803" y="3719"/>
                  </a:lnTo>
                  <a:lnTo>
                    <a:pt x="792" y="3719"/>
                  </a:lnTo>
                  <a:lnTo>
                    <a:pt x="765" y="3715"/>
                  </a:lnTo>
                  <a:lnTo>
                    <a:pt x="738" y="3707"/>
                  </a:lnTo>
                  <a:lnTo>
                    <a:pt x="716" y="3693"/>
                  </a:lnTo>
                  <a:lnTo>
                    <a:pt x="697" y="3674"/>
                  </a:lnTo>
                  <a:lnTo>
                    <a:pt x="683" y="3652"/>
                  </a:lnTo>
                  <a:lnTo>
                    <a:pt x="674" y="3626"/>
                  </a:lnTo>
                  <a:lnTo>
                    <a:pt x="671" y="3599"/>
                  </a:lnTo>
                  <a:lnTo>
                    <a:pt x="674" y="3574"/>
                  </a:lnTo>
                  <a:lnTo>
                    <a:pt x="680" y="3551"/>
                  </a:lnTo>
                  <a:lnTo>
                    <a:pt x="703" y="3515"/>
                  </a:lnTo>
                  <a:lnTo>
                    <a:pt x="726" y="3474"/>
                  </a:lnTo>
                  <a:lnTo>
                    <a:pt x="754" y="3430"/>
                  </a:lnTo>
                  <a:lnTo>
                    <a:pt x="782" y="3381"/>
                  </a:lnTo>
                  <a:lnTo>
                    <a:pt x="811" y="3330"/>
                  </a:lnTo>
                  <a:lnTo>
                    <a:pt x="839" y="3275"/>
                  </a:lnTo>
                  <a:lnTo>
                    <a:pt x="865" y="3219"/>
                  </a:lnTo>
                  <a:lnTo>
                    <a:pt x="889" y="3162"/>
                  </a:lnTo>
                  <a:lnTo>
                    <a:pt x="910" y="3103"/>
                  </a:lnTo>
                  <a:lnTo>
                    <a:pt x="926" y="3043"/>
                  </a:lnTo>
                  <a:lnTo>
                    <a:pt x="935" y="2983"/>
                  </a:lnTo>
                  <a:lnTo>
                    <a:pt x="939" y="2922"/>
                  </a:lnTo>
                  <a:lnTo>
                    <a:pt x="939" y="2918"/>
                  </a:lnTo>
                  <a:lnTo>
                    <a:pt x="939" y="2916"/>
                  </a:lnTo>
                  <a:lnTo>
                    <a:pt x="939" y="2912"/>
                  </a:lnTo>
                  <a:lnTo>
                    <a:pt x="836" y="2856"/>
                  </a:lnTo>
                  <a:lnTo>
                    <a:pt x="737" y="2795"/>
                  </a:lnTo>
                  <a:lnTo>
                    <a:pt x="642" y="2731"/>
                  </a:lnTo>
                  <a:lnTo>
                    <a:pt x="553" y="2662"/>
                  </a:lnTo>
                  <a:lnTo>
                    <a:pt x="470" y="2590"/>
                  </a:lnTo>
                  <a:lnTo>
                    <a:pt x="394" y="2514"/>
                  </a:lnTo>
                  <a:lnTo>
                    <a:pt x="322" y="2434"/>
                  </a:lnTo>
                  <a:lnTo>
                    <a:pt x="258" y="2351"/>
                  </a:lnTo>
                  <a:lnTo>
                    <a:pt x="199" y="2266"/>
                  </a:lnTo>
                  <a:lnTo>
                    <a:pt x="148" y="2177"/>
                  </a:lnTo>
                  <a:lnTo>
                    <a:pt x="104" y="2085"/>
                  </a:lnTo>
                  <a:lnTo>
                    <a:pt x="67" y="1991"/>
                  </a:lnTo>
                  <a:lnTo>
                    <a:pt x="38" y="1896"/>
                  </a:lnTo>
                  <a:lnTo>
                    <a:pt x="17" y="1796"/>
                  </a:lnTo>
                  <a:lnTo>
                    <a:pt x="4" y="1697"/>
                  </a:lnTo>
                  <a:lnTo>
                    <a:pt x="0" y="1595"/>
                  </a:lnTo>
                  <a:lnTo>
                    <a:pt x="4" y="1494"/>
                  </a:lnTo>
                  <a:lnTo>
                    <a:pt x="17" y="1395"/>
                  </a:lnTo>
                  <a:lnTo>
                    <a:pt x="37" y="1297"/>
                  </a:lnTo>
                  <a:lnTo>
                    <a:pt x="66" y="1202"/>
                  </a:lnTo>
                  <a:lnTo>
                    <a:pt x="102" y="1108"/>
                  </a:lnTo>
                  <a:lnTo>
                    <a:pt x="144" y="1018"/>
                  </a:lnTo>
                  <a:lnTo>
                    <a:pt x="194" y="930"/>
                  </a:lnTo>
                  <a:lnTo>
                    <a:pt x="251" y="845"/>
                  </a:lnTo>
                  <a:lnTo>
                    <a:pt x="314" y="763"/>
                  </a:lnTo>
                  <a:lnTo>
                    <a:pt x="384" y="683"/>
                  </a:lnTo>
                  <a:lnTo>
                    <a:pt x="460" y="607"/>
                  </a:lnTo>
                  <a:lnTo>
                    <a:pt x="541" y="535"/>
                  </a:lnTo>
                  <a:lnTo>
                    <a:pt x="629" y="467"/>
                  </a:lnTo>
                  <a:lnTo>
                    <a:pt x="721" y="403"/>
                  </a:lnTo>
                  <a:lnTo>
                    <a:pt x="817" y="342"/>
                  </a:lnTo>
                  <a:lnTo>
                    <a:pt x="919" y="286"/>
                  </a:lnTo>
                  <a:lnTo>
                    <a:pt x="1026" y="235"/>
                  </a:lnTo>
                  <a:lnTo>
                    <a:pt x="1137" y="187"/>
                  </a:lnTo>
                  <a:lnTo>
                    <a:pt x="1252" y="146"/>
                  </a:lnTo>
                  <a:lnTo>
                    <a:pt x="1369" y="108"/>
                  </a:lnTo>
                  <a:lnTo>
                    <a:pt x="1492" y="76"/>
                  </a:lnTo>
                  <a:lnTo>
                    <a:pt x="1618" y="49"/>
                  </a:lnTo>
                  <a:lnTo>
                    <a:pt x="1746" y="28"/>
                  </a:lnTo>
                  <a:lnTo>
                    <a:pt x="1877" y="13"/>
                  </a:lnTo>
                  <a:lnTo>
                    <a:pt x="2010" y="3"/>
                  </a:lnTo>
                  <a:lnTo>
                    <a:pt x="214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56588" tIns="28294" rIns="56588" bIns="28294" numCol="1" anchor="t" anchorCtr="0" compatLnSpc="1">
              <a:prstTxWarp prst="textNoShape">
                <a:avLst/>
              </a:prstTxWarp>
            </a:bodyPr>
            <a:lstStyle/>
            <a:p>
              <a:endParaRPr lang="id-ID" sz="1114"/>
            </a:p>
          </p:txBody>
        </p:sp>
      </p:grpSp>
      <p:grpSp>
        <p:nvGrpSpPr>
          <p:cNvPr id="52" name="Group 70">
            <a:extLst>
              <a:ext uri="{FF2B5EF4-FFF2-40B4-BE49-F238E27FC236}">
                <a16:creationId xmlns:a16="http://schemas.microsoft.com/office/drawing/2014/main" id="{B8AD7D08-DF70-4786-BA08-D539A93A5A3D}"/>
              </a:ext>
            </a:extLst>
          </p:cNvPr>
          <p:cNvGrpSpPr/>
          <p:nvPr/>
        </p:nvGrpSpPr>
        <p:grpSpPr>
          <a:xfrm>
            <a:off x="7549486" y="3260572"/>
            <a:ext cx="248966" cy="259640"/>
            <a:chOff x="2463801" y="2484438"/>
            <a:chExt cx="3406775" cy="3375025"/>
          </a:xfrm>
          <a:solidFill>
            <a:schemeClr val="tx1"/>
          </a:solidFill>
        </p:grpSpPr>
        <p:sp>
          <p:nvSpPr>
            <p:cNvPr id="53" name="Freeform 64">
              <a:extLst>
                <a:ext uri="{FF2B5EF4-FFF2-40B4-BE49-F238E27FC236}">
                  <a16:creationId xmlns:a16="http://schemas.microsoft.com/office/drawing/2014/main" id="{9D537B04-54C9-4EC5-BDD8-FB951E56091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63801" y="2484438"/>
              <a:ext cx="3406775" cy="3375025"/>
            </a:xfrm>
            <a:custGeom>
              <a:avLst/>
              <a:gdLst>
                <a:gd name="T0" fmla="*/ 284 w 4292"/>
                <a:gd name="T1" fmla="*/ 3641 h 4251"/>
                <a:gd name="T2" fmla="*/ 236 w 4292"/>
                <a:gd name="T3" fmla="*/ 3782 h 4251"/>
                <a:gd name="T4" fmla="*/ 292 w 4292"/>
                <a:gd name="T5" fmla="*/ 3933 h 4251"/>
                <a:gd name="T6" fmla="*/ 430 w 4292"/>
                <a:gd name="T7" fmla="*/ 4012 h 4251"/>
                <a:gd name="T8" fmla="*/ 584 w 4292"/>
                <a:gd name="T9" fmla="*/ 3989 h 4251"/>
                <a:gd name="T10" fmla="*/ 1650 w 4292"/>
                <a:gd name="T11" fmla="*/ 2815 h 4251"/>
                <a:gd name="T12" fmla="*/ 1391 w 4292"/>
                <a:gd name="T13" fmla="*/ 2541 h 4251"/>
                <a:gd name="T14" fmla="*/ 2374 w 4292"/>
                <a:gd name="T15" fmla="*/ 300 h 4251"/>
                <a:gd name="T16" fmla="*/ 2005 w 4292"/>
                <a:gd name="T17" fmla="*/ 447 h 4251"/>
                <a:gd name="T18" fmla="*/ 1699 w 4292"/>
                <a:gd name="T19" fmla="*/ 690 h 4251"/>
                <a:gd name="T20" fmla="*/ 1477 w 4292"/>
                <a:gd name="T21" fmla="*/ 1009 h 4251"/>
                <a:gd name="T22" fmla="*/ 1358 w 4292"/>
                <a:gd name="T23" fmla="*/ 1388 h 4251"/>
                <a:gd name="T24" fmla="*/ 1358 w 4292"/>
                <a:gd name="T25" fmla="*/ 1800 h 4251"/>
                <a:gd name="T26" fmla="*/ 1477 w 4292"/>
                <a:gd name="T27" fmla="*/ 2178 h 4251"/>
                <a:gd name="T28" fmla="*/ 1699 w 4292"/>
                <a:gd name="T29" fmla="*/ 2498 h 4251"/>
                <a:gd name="T30" fmla="*/ 2005 w 4292"/>
                <a:gd name="T31" fmla="*/ 2742 h 4251"/>
                <a:gd name="T32" fmla="*/ 2374 w 4292"/>
                <a:gd name="T33" fmla="*/ 2887 h 4251"/>
                <a:gd name="T34" fmla="*/ 2787 w 4292"/>
                <a:gd name="T35" fmla="*/ 2918 h 4251"/>
                <a:gd name="T36" fmla="*/ 3181 w 4292"/>
                <a:gd name="T37" fmla="*/ 2827 h 4251"/>
                <a:gd name="T38" fmla="*/ 3521 w 4292"/>
                <a:gd name="T39" fmla="*/ 2630 h 4251"/>
                <a:gd name="T40" fmla="*/ 3787 w 4292"/>
                <a:gd name="T41" fmla="*/ 2346 h 4251"/>
                <a:gd name="T42" fmla="*/ 3961 w 4292"/>
                <a:gd name="T43" fmla="*/ 1994 h 4251"/>
                <a:gd name="T44" fmla="*/ 4023 w 4292"/>
                <a:gd name="T45" fmla="*/ 1593 h 4251"/>
                <a:gd name="T46" fmla="*/ 3961 w 4292"/>
                <a:gd name="T47" fmla="*/ 1193 h 4251"/>
                <a:gd name="T48" fmla="*/ 3787 w 4292"/>
                <a:gd name="T49" fmla="*/ 841 h 4251"/>
                <a:gd name="T50" fmla="*/ 3521 w 4292"/>
                <a:gd name="T51" fmla="*/ 557 h 4251"/>
                <a:gd name="T52" fmla="*/ 3181 w 4292"/>
                <a:gd name="T53" fmla="*/ 360 h 4251"/>
                <a:gd name="T54" fmla="*/ 2787 w 4292"/>
                <a:gd name="T55" fmla="*/ 270 h 4251"/>
                <a:gd name="T56" fmla="*/ 2797 w 4292"/>
                <a:gd name="T57" fmla="*/ 4 h 4251"/>
                <a:gd name="T58" fmla="*/ 3233 w 4292"/>
                <a:gd name="T59" fmla="*/ 95 h 4251"/>
                <a:gd name="T60" fmla="*/ 3616 w 4292"/>
                <a:gd name="T61" fmla="*/ 294 h 4251"/>
                <a:gd name="T62" fmla="*/ 3928 w 4292"/>
                <a:gd name="T63" fmla="*/ 585 h 4251"/>
                <a:gd name="T64" fmla="*/ 4155 w 4292"/>
                <a:gd name="T65" fmla="*/ 948 h 4251"/>
                <a:gd name="T66" fmla="*/ 4277 w 4292"/>
                <a:gd name="T67" fmla="*/ 1368 h 4251"/>
                <a:gd name="T68" fmla="*/ 4277 w 4292"/>
                <a:gd name="T69" fmla="*/ 1819 h 4251"/>
                <a:gd name="T70" fmla="*/ 4155 w 4292"/>
                <a:gd name="T71" fmla="*/ 2239 h 4251"/>
                <a:gd name="T72" fmla="*/ 3928 w 4292"/>
                <a:gd name="T73" fmla="*/ 2603 h 4251"/>
                <a:gd name="T74" fmla="*/ 3616 w 4292"/>
                <a:gd name="T75" fmla="*/ 2892 h 4251"/>
                <a:gd name="T76" fmla="*/ 3233 w 4292"/>
                <a:gd name="T77" fmla="*/ 3092 h 4251"/>
                <a:gd name="T78" fmla="*/ 2797 w 4292"/>
                <a:gd name="T79" fmla="*/ 3183 h 4251"/>
                <a:gd name="T80" fmla="*/ 2343 w 4292"/>
                <a:gd name="T81" fmla="*/ 3152 h 4251"/>
                <a:gd name="T82" fmla="*/ 1930 w 4292"/>
                <a:gd name="T83" fmla="*/ 3001 h 4251"/>
                <a:gd name="T84" fmla="*/ 729 w 4292"/>
                <a:gd name="T85" fmla="*/ 4176 h 4251"/>
                <a:gd name="T86" fmla="*/ 529 w 4292"/>
                <a:gd name="T87" fmla="*/ 4249 h 4251"/>
                <a:gd name="T88" fmla="*/ 289 w 4292"/>
                <a:gd name="T89" fmla="*/ 4215 h 4251"/>
                <a:gd name="T90" fmla="*/ 98 w 4292"/>
                <a:gd name="T91" fmla="*/ 4069 h 4251"/>
                <a:gd name="T92" fmla="*/ 4 w 4292"/>
                <a:gd name="T93" fmla="*/ 3846 h 4251"/>
                <a:gd name="T94" fmla="*/ 28 w 4292"/>
                <a:gd name="T95" fmla="*/ 3622 h 4251"/>
                <a:gd name="T96" fmla="*/ 142 w 4292"/>
                <a:gd name="T97" fmla="*/ 3448 h 4251"/>
                <a:gd name="T98" fmla="*/ 1171 w 4292"/>
                <a:gd name="T99" fmla="*/ 2141 h 4251"/>
                <a:gd name="T100" fmla="*/ 1076 w 4292"/>
                <a:gd name="T101" fmla="*/ 1708 h 4251"/>
                <a:gd name="T102" fmla="*/ 1108 w 4292"/>
                <a:gd name="T103" fmla="*/ 1259 h 4251"/>
                <a:gd name="T104" fmla="*/ 1258 w 4292"/>
                <a:gd name="T105" fmla="*/ 852 h 4251"/>
                <a:gd name="T106" fmla="*/ 1507 w 4292"/>
                <a:gd name="T107" fmla="*/ 505 h 4251"/>
                <a:gd name="T108" fmla="*/ 1839 w 4292"/>
                <a:gd name="T109" fmla="*/ 235 h 4251"/>
                <a:gd name="T110" fmla="*/ 2237 w 4292"/>
                <a:gd name="T111" fmla="*/ 61 h 4251"/>
                <a:gd name="T112" fmla="*/ 2683 w 4292"/>
                <a:gd name="T113" fmla="*/ 0 h 4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292" h="4251">
                  <a:moveTo>
                    <a:pt x="1391" y="2541"/>
                  </a:moveTo>
                  <a:lnTo>
                    <a:pt x="308" y="3613"/>
                  </a:lnTo>
                  <a:lnTo>
                    <a:pt x="308" y="3614"/>
                  </a:lnTo>
                  <a:lnTo>
                    <a:pt x="284" y="3641"/>
                  </a:lnTo>
                  <a:lnTo>
                    <a:pt x="264" y="3672"/>
                  </a:lnTo>
                  <a:lnTo>
                    <a:pt x="249" y="3706"/>
                  </a:lnTo>
                  <a:lnTo>
                    <a:pt x="240" y="3743"/>
                  </a:lnTo>
                  <a:lnTo>
                    <a:pt x="236" y="3782"/>
                  </a:lnTo>
                  <a:lnTo>
                    <a:pt x="240" y="3825"/>
                  </a:lnTo>
                  <a:lnTo>
                    <a:pt x="251" y="3864"/>
                  </a:lnTo>
                  <a:lnTo>
                    <a:pt x="268" y="3901"/>
                  </a:lnTo>
                  <a:lnTo>
                    <a:pt x="292" y="3933"/>
                  </a:lnTo>
                  <a:lnTo>
                    <a:pt x="321" y="3962"/>
                  </a:lnTo>
                  <a:lnTo>
                    <a:pt x="354" y="3985"/>
                  </a:lnTo>
                  <a:lnTo>
                    <a:pt x="391" y="4001"/>
                  </a:lnTo>
                  <a:lnTo>
                    <a:pt x="430" y="4012"/>
                  </a:lnTo>
                  <a:lnTo>
                    <a:pt x="473" y="4016"/>
                  </a:lnTo>
                  <a:lnTo>
                    <a:pt x="513" y="4013"/>
                  </a:lnTo>
                  <a:lnTo>
                    <a:pt x="550" y="4004"/>
                  </a:lnTo>
                  <a:lnTo>
                    <a:pt x="584" y="3989"/>
                  </a:lnTo>
                  <a:lnTo>
                    <a:pt x="616" y="3969"/>
                  </a:lnTo>
                  <a:lnTo>
                    <a:pt x="643" y="3944"/>
                  </a:lnTo>
                  <a:lnTo>
                    <a:pt x="1724" y="2873"/>
                  </a:lnTo>
                  <a:lnTo>
                    <a:pt x="1650" y="2815"/>
                  </a:lnTo>
                  <a:lnTo>
                    <a:pt x="1578" y="2752"/>
                  </a:lnTo>
                  <a:lnTo>
                    <a:pt x="1511" y="2686"/>
                  </a:lnTo>
                  <a:lnTo>
                    <a:pt x="1450" y="2615"/>
                  </a:lnTo>
                  <a:lnTo>
                    <a:pt x="1391" y="2541"/>
                  </a:lnTo>
                  <a:close/>
                  <a:moveTo>
                    <a:pt x="2683" y="266"/>
                  </a:moveTo>
                  <a:lnTo>
                    <a:pt x="2577" y="270"/>
                  </a:lnTo>
                  <a:lnTo>
                    <a:pt x="2474" y="281"/>
                  </a:lnTo>
                  <a:lnTo>
                    <a:pt x="2374" y="300"/>
                  </a:lnTo>
                  <a:lnTo>
                    <a:pt x="2278" y="327"/>
                  </a:lnTo>
                  <a:lnTo>
                    <a:pt x="2183" y="360"/>
                  </a:lnTo>
                  <a:lnTo>
                    <a:pt x="2093" y="400"/>
                  </a:lnTo>
                  <a:lnTo>
                    <a:pt x="2005" y="447"/>
                  </a:lnTo>
                  <a:lnTo>
                    <a:pt x="1923" y="500"/>
                  </a:lnTo>
                  <a:lnTo>
                    <a:pt x="1843" y="557"/>
                  </a:lnTo>
                  <a:lnTo>
                    <a:pt x="1769" y="621"/>
                  </a:lnTo>
                  <a:lnTo>
                    <a:pt x="1699" y="690"/>
                  </a:lnTo>
                  <a:lnTo>
                    <a:pt x="1636" y="763"/>
                  </a:lnTo>
                  <a:lnTo>
                    <a:pt x="1577" y="841"/>
                  </a:lnTo>
                  <a:lnTo>
                    <a:pt x="1524" y="924"/>
                  </a:lnTo>
                  <a:lnTo>
                    <a:pt x="1477" y="1009"/>
                  </a:lnTo>
                  <a:lnTo>
                    <a:pt x="1437" y="1100"/>
                  </a:lnTo>
                  <a:lnTo>
                    <a:pt x="1403" y="1193"/>
                  </a:lnTo>
                  <a:lnTo>
                    <a:pt x="1377" y="1289"/>
                  </a:lnTo>
                  <a:lnTo>
                    <a:pt x="1358" y="1388"/>
                  </a:lnTo>
                  <a:lnTo>
                    <a:pt x="1345" y="1490"/>
                  </a:lnTo>
                  <a:lnTo>
                    <a:pt x="1341" y="1593"/>
                  </a:lnTo>
                  <a:lnTo>
                    <a:pt x="1345" y="1698"/>
                  </a:lnTo>
                  <a:lnTo>
                    <a:pt x="1358" y="1800"/>
                  </a:lnTo>
                  <a:lnTo>
                    <a:pt x="1377" y="1899"/>
                  </a:lnTo>
                  <a:lnTo>
                    <a:pt x="1403" y="1994"/>
                  </a:lnTo>
                  <a:lnTo>
                    <a:pt x="1437" y="2088"/>
                  </a:lnTo>
                  <a:lnTo>
                    <a:pt x="1477" y="2178"/>
                  </a:lnTo>
                  <a:lnTo>
                    <a:pt x="1524" y="2265"/>
                  </a:lnTo>
                  <a:lnTo>
                    <a:pt x="1577" y="2346"/>
                  </a:lnTo>
                  <a:lnTo>
                    <a:pt x="1636" y="2425"/>
                  </a:lnTo>
                  <a:lnTo>
                    <a:pt x="1699" y="2498"/>
                  </a:lnTo>
                  <a:lnTo>
                    <a:pt x="1769" y="2568"/>
                  </a:lnTo>
                  <a:lnTo>
                    <a:pt x="1843" y="2630"/>
                  </a:lnTo>
                  <a:lnTo>
                    <a:pt x="1923" y="2689"/>
                  </a:lnTo>
                  <a:lnTo>
                    <a:pt x="2005" y="2742"/>
                  </a:lnTo>
                  <a:lnTo>
                    <a:pt x="2093" y="2788"/>
                  </a:lnTo>
                  <a:lnTo>
                    <a:pt x="2183" y="2827"/>
                  </a:lnTo>
                  <a:lnTo>
                    <a:pt x="2278" y="2861"/>
                  </a:lnTo>
                  <a:lnTo>
                    <a:pt x="2374" y="2887"/>
                  </a:lnTo>
                  <a:lnTo>
                    <a:pt x="2474" y="2906"/>
                  </a:lnTo>
                  <a:lnTo>
                    <a:pt x="2577" y="2918"/>
                  </a:lnTo>
                  <a:lnTo>
                    <a:pt x="2683" y="2922"/>
                  </a:lnTo>
                  <a:lnTo>
                    <a:pt x="2787" y="2918"/>
                  </a:lnTo>
                  <a:lnTo>
                    <a:pt x="2890" y="2906"/>
                  </a:lnTo>
                  <a:lnTo>
                    <a:pt x="2990" y="2887"/>
                  </a:lnTo>
                  <a:lnTo>
                    <a:pt x="3087" y="2861"/>
                  </a:lnTo>
                  <a:lnTo>
                    <a:pt x="3181" y="2827"/>
                  </a:lnTo>
                  <a:lnTo>
                    <a:pt x="3273" y="2788"/>
                  </a:lnTo>
                  <a:lnTo>
                    <a:pt x="3359" y="2742"/>
                  </a:lnTo>
                  <a:lnTo>
                    <a:pt x="3443" y="2689"/>
                  </a:lnTo>
                  <a:lnTo>
                    <a:pt x="3521" y="2630"/>
                  </a:lnTo>
                  <a:lnTo>
                    <a:pt x="3595" y="2568"/>
                  </a:lnTo>
                  <a:lnTo>
                    <a:pt x="3665" y="2498"/>
                  </a:lnTo>
                  <a:lnTo>
                    <a:pt x="3729" y="2425"/>
                  </a:lnTo>
                  <a:lnTo>
                    <a:pt x="3787" y="2346"/>
                  </a:lnTo>
                  <a:lnTo>
                    <a:pt x="3840" y="2265"/>
                  </a:lnTo>
                  <a:lnTo>
                    <a:pt x="3887" y="2178"/>
                  </a:lnTo>
                  <a:lnTo>
                    <a:pt x="3928" y="2088"/>
                  </a:lnTo>
                  <a:lnTo>
                    <a:pt x="3961" y="1994"/>
                  </a:lnTo>
                  <a:lnTo>
                    <a:pt x="3989" y="1899"/>
                  </a:lnTo>
                  <a:lnTo>
                    <a:pt x="4008" y="1800"/>
                  </a:lnTo>
                  <a:lnTo>
                    <a:pt x="4020" y="1698"/>
                  </a:lnTo>
                  <a:lnTo>
                    <a:pt x="4023" y="1593"/>
                  </a:lnTo>
                  <a:lnTo>
                    <a:pt x="4020" y="1490"/>
                  </a:lnTo>
                  <a:lnTo>
                    <a:pt x="4008" y="1388"/>
                  </a:lnTo>
                  <a:lnTo>
                    <a:pt x="3989" y="1289"/>
                  </a:lnTo>
                  <a:lnTo>
                    <a:pt x="3961" y="1193"/>
                  </a:lnTo>
                  <a:lnTo>
                    <a:pt x="3928" y="1100"/>
                  </a:lnTo>
                  <a:lnTo>
                    <a:pt x="3887" y="1009"/>
                  </a:lnTo>
                  <a:lnTo>
                    <a:pt x="3840" y="924"/>
                  </a:lnTo>
                  <a:lnTo>
                    <a:pt x="3787" y="841"/>
                  </a:lnTo>
                  <a:lnTo>
                    <a:pt x="3729" y="763"/>
                  </a:lnTo>
                  <a:lnTo>
                    <a:pt x="3665" y="690"/>
                  </a:lnTo>
                  <a:lnTo>
                    <a:pt x="3595" y="621"/>
                  </a:lnTo>
                  <a:lnTo>
                    <a:pt x="3521" y="557"/>
                  </a:lnTo>
                  <a:lnTo>
                    <a:pt x="3443" y="500"/>
                  </a:lnTo>
                  <a:lnTo>
                    <a:pt x="3359" y="447"/>
                  </a:lnTo>
                  <a:lnTo>
                    <a:pt x="3273" y="400"/>
                  </a:lnTo>
                  <a:lnTo>
                    <a:pt x="3181" y="360"/>
                  </a:lnTo>
                  <a:lnTo>
                    <a:pt x="3087" y="327"/>
                  </a:lnTo>
                  <a:lnTo>
                    <a:pt x="2990" y="300"/>
                  </a:lnTo>
                  <a:lnTo>
                    <a:pt x="2890" y="281"/>
                  </a:lnTo>
                  <a:lnTo>
                    <a:pt x="2787" y="270"/>
                  </a:lnTo>
                  <a:lnTo>
                    <a:pt x="2683" y="266"/>
                  </a:lnTo>
                  <a:close/>
                  <a:moveTo>
                    <a:pt x="2683" y="0"/>
                  </a:moveTo>
                  <a:lnTo>
                    <a:pt x="2683" y="0"/>
                  </a:lnTo>
                  <a:lnTo>
                    <a:pt x="2797" y="4"/>
                  </a:lnTo>
                  <a:lnTo>
                    <a:pt x="2910" y="15"/>
                  </a:lnTo>
                  <a:lnTo>
                    <a:pt x="3020" y="35"/>
                  </a:lnTo>
                  <a:lnTo>
                    <a:pt x="3127" y="61"/>
                  </a:lnTo>
                  <a:lnTo>
                    <a:pt x="3233" y="95"/>
                  </a:lnTo>
                  <a:lnTo>
                    <a:pt x="3334" y="135"/>
                  </a:lnTo>
                  <a:lnTo>
                    <a:pt x="3432" y="182"/>
                  </a:lnTo>
                  <a:lnTo>
                    <a:pt x="3525" y="235"/>
                  </a:lnTo>
                  <a:lnTo>
                    <a:pt x="3616" y="294"/>
                  </a:lnTo>
                  <a:lnTo>
                    <a:pt x="3701" y="360"/>
                  </a:lnTo>
                  <a:lnTo>
                    <a:pt x="3781" y="429"/>
                  </a:lnTo>
                  <a:lnTo>
                    <a:pt x="3858" y="505"/>
                  </a:lnTo>
                  <a:lnTo>
                    <a:pt x="3928" y="585"/>
                  </a:lnTo>
                  <a:lnTo>
                    <a:pt x="3994" y="669"/>
                  </a:lnTo>
                  <a:lnTo>
                    <a:pt x="4053" y="758"/>
                  </a:lnTo>
                  <a:lnTo>
                    <a:pt x="4108" y="852"/>
                  </a:lnTo>
                  <a:lnTo>
                    <a:pt x="4155" y="948"/>
                  </a:lnTo>
                  <a:lnTo>
                    <a:pt x="4196" y="1049"/>
                  </a:lnTo>
                  <a:lnTo>
                    <a:pt x="4230" y="1152"/>
                  </a:lnTo>
                  <a:lnTo>
                    <a:pt x="4256" y="1259"/>
                  </a:lnTo>
                  <a:lnTo>
                    <a:pt x="4277" y="1368"/>
                  </a:lnTo>
                  <a:lnTo>
                    <a:pt x="4288" y="1481"/>
                  </a:lnTo>
                  <a:lnTo>
                    <a:pt x="4292" y="1593"/>
                  </a:lnTo>
                  <a:lnTo>
                    <a:pt x="4288" y="1708"/>
                  </a:lnTo>
                  <a:lnTo>
                    <a:pt x="4277" y="1819"/>
                  </a:lnTo>
                  <a:lnTo>
                    <a:pt x="4256" y="1929"/>
                  </a:lnTo>
                  <a:lnTo>
                    <a:pt x="4230" y="2035"/>
                  </a:lnTo>
                  <a:lnTo>
                    <a:pt x="4196" y="2138"/>
                  </a:lnTo>
                  <a:lnTo>
                    <a:pt x="4155" y="2239"/>
                  </a:lnTo>
                  <a:lnTo>
                    <a:pt x="4108" y="2335"/>
                  </a:lnTo>
                  <a:lnTo>
                    <a:pt x="4053" y="2429"/>
                  </a:lnTo>
                  <a:lnTo>
                    <a:pt x="3994" y="2517"/>
                  </a:lnTo>
                  <a:lnTo>
                    <a:pt x="3928" y="2603"/>
                  </a:lnTo>
                  <a:lnTo>
                    <a:pt x="3858" y="2683"/>
                  </a:lnTo>
                  <a:lnTo>
                    <a:pt x="3781" y="2758"/>
                  </a:lnTo>
                  <a:lnTo>
                    <a:pt x="3701" y="2829"/>
                  </a:lnTo>
                  <a:lnTo>
                    <a:pt x="3616" y="2892"/>
                  </a:lnTo>
                  <a:lnTo>
                    <a:pt x="3525" y="2952"/>
                  </a:lnTo>
                  <a:lnTo>
                    <a:pt x="3432" y="3005"/>
                  </a:lnTo>
                  <a:lnTo>
                    <a:pt x="3334" y="3051"/>
                  </a:lnTo>
                  <a:lnTo>
                    <a:pt x="3233" y="3092"/>
                  </a:lnTo>
                  <a:lnTo>
                    <a:pt x="3127" y="3126"/>
                  </a:lnTo>
                  <a:lnTo>
                    <a:pt x="3020" y="3152"/>
                  </a:lnTo>
                  <a:lnTo>
                    <a:pt x="2910" y="3172"/>
                  </a:lnTo>
                  <a:lnTo>
                    <a:pt x="2797" y="3183"/>
                  </a:lnTo>
                  <a:lnTo>
                    <a:pt x="2683" y="3187"/>
                  </a:lnTo>
                  <a:lnTo>
                    <a:pt x="2566" y="3183"/>
                  </a:lnTo>
                  <a:lnTo>
                    <a:pt x="2454" y="3171"/>
                  </a:lnTo>
                  <a:lnTo>
                    <a:pt x="2343" y="3152"/>
                  </a:lnTo>
                  <a:lnTo>
                    <a:pt x="2234" y="3125"/>
                  </a:lnTo>
                  <a:lnTo>
                    <a:pt x="2129" y="3091"/>
                  </a:lnTo>
                  <a:lnTo>
                    <a:pt x="2027" y="3049"/>
                  </a:lnTo>
                  <a:lnTo>
                    <a:pt x="1930" y="3001"/>
                  </a:lnTo>
                  <a:lnTo>
                    <a:pt x="810" y="4110"/>
                  </a:lnTo>
                  <a:lnTo>
                    <a:pt x="810" y="4110"/>
                  </a:lnTo>
                  <a:lnTo>
                    <a:pt x="772" y="4145"/>
                  </a:lnTo>
                  <a:lnTo>
                    <a:pt x="729" y="4176"/>
                  </a:lnTo>
                  <a:lnTo>
                    <a:pt x="683" y="4202"/>
                  </a:lnTo>
                  <a:lnTo>
                    <a:pt x="635" y="4223"/>
                  </a:lnTo>
                  <a:lnTo>
                    <a:pt x="583" y="4239"/>
                  </a:lnTo>
                  <a:lnTo>
                    <a:pt x="529" y="4249"/>
                  </a:lnTo>
                  <a:lnTo>
                    <a:pt x="473" y="4251"/>
                  </a:lnTo>
                  <a:lnTo>
                    <a:pt x="408" y="4247"/>
                  </a:lnTo>
                  <a:lnTo>
                    <a:pt x="348" y="4235"/>
                  </a:lnTo>
                  <a:lnTo>
                    <a:pt x="289" y="4215"/>
                  </a:lnTo>
                  <a:lnTo>
                    <a:pt x="234" y="4187"/>
                  </a:lnTo>
                  <a:lnTo>
                    <a:pt x="183" y="4153"/>
                  </a:lnTo>
                  <a:lnTo>
                    <a:pt x="138" y="4114"/>
                  </a:lnTo>
                  <a:lnTo>
                    <a:pt x="98" y="4069"/>
                  </a:lnTo>
                  <a:lnTo>
                    <a:pt x="64" y="4019"/>
                  </a:lnTo>
                  <a:lnTo>
                    <a:pt x="37" y="3965"/>
                  </a:lnTo>
                  <a:lnTo>
                    <a:pt x="16" y="3906"/>
                  </a:lnTo>
                  <a:lnTo>
                    <a:pt x="4" y="3846"/>
                  </a:lnTo>
                  <a:lnTo>
                    <a:pt x="0" y="3782"/>
                  </a:lnTo>
                  <a:lnTo>
                    <a:pt x="2" y="3727"/>
                  </a:lnTo>
                  <a:lnTo>
                    <a:pt x="12" y="3674"/>
                  </a:lnTo>
                  <a:lnTo>
                    <a:pt x="28" y="3622"/>
                  </a:lnTo>
                  <a:lnTo>
                    <a:pt x="49" y="3573"/>
                  </a:lnTo>
                  <a:lnTo>
                    <a:pt x="75" y="3528"/>
                  </a:lnTo>
                  <a:lnTo>
                    <a:pt x="107" y="3486"/>
                  </a:lnTo>
                  <a:lnTo>
                    <a:pt x="142" y="3448"/>
                  </a:lnTo>
                  <a:lnTo>
                    <a:pt x="141" y="3447"/>
                  </a:lnTo>
                  <a:lnTo>
                    <a:pt x="1260" y="2338"/>
                  </a:lnTo>
                  <a:lnTo>
                    <a:pt x="1212" y="2242"/>
                  </a:lnTo>
                  <a:lnTo>
                    <a:pt x="1171" y="2141"/>
                  </a:lnTo>
                  <a:lnTo>
                    <a:pt x="1135" y="2036"/>
                  </a:lnTo>
                  <a:lnTo>
                    <a:pt x="1109" y="1930"/>
                  </a:lnTo>
                  <a:lnTo>
                    <a:pt x="1089" y="1820"/>
                  </a:lnTo>
                  <a:lnTo>
                    <a:pt x="1076" y="1708"/>
                  </a:lnTo>
                  <a:lnTo>
                    <a:pt x="1072" y="1593"/>
                  </a:lnTo>
                  <a:lnTo>
                    <a:pt x="1076" y="1481"/>
                  </a:lnTo>
                  <a:lnTo>
                    <a:pt x="1089" y="1368"/>
                  </a:lnTo>
                  <a:lnTo>
                    <a:pt x="1108" y="1259"/>
                  </a:lnTo>
                  <a:lnTo>
                    <a:pt x="1135" y="1152"/>
                  </a:lnTo>
                  <a:lnTo>
                    <a:pt x="1168" y="1049"/>
                  </a:lnTo>
                  <a:lnTo>
                    <a:pt x="1209" y="948"/>
                  </a:lnTo>
                  <a:lnTo>
                    <a:pt x="1258" y="852"/>
                  </a:lnTo>
                  <a:lnTo>
                    <a:pt x="1311" y="758"/>
                  </a:lnTo>
                  <a:lnTo>
                    <a:pt x="1370" y="669"/>
                  </a:lnTo>
                  <a:lnTo>
                    <a:pt x="1436" y="585"/>
                  </a:lnTo>
                  <a:lnTo>
                    <a:pt x="1507" y="505"/>
                  </a:lnTo>
                  <a:lnTo>
                    <a:pt x="1583" y="429"/>
                  </a:lnTo>
                  <a:lnTo>
                    <a:pt x="1664" y="360"/>
                  </a:lnTo>
                  <a:lnTo>
                    <a:pt x="1749" y="294"/>
                  </a:lnTo>
                  <a:lnTo>
                    <a:pt x="1839" y="235"/>
                  </a:lnTo>
                  <a:lnTo>
                    <a:pt x="1932" y="182"/>
                  </a:lnTo>
                  <a:lnTo>
                    <a:pt x="2031" y="135"/>
                  </a:lnTo>
                  <a:lnTo>
                    <a:pt x="2133" y="95"/>
                  </a:lnTo>
                  <a:lnTo>
                    <a:pt x="2237" y="61"/>
                  </a:lnTo>
                  <a:lnTo>
                    <a:pt x="2344" y="35"/>
                  </a:lnTo>
                  <a:lnTo>
                    <a:pt x="2455" y="15"/>
                  </a:lnTo>
                  <a:lnTo>
                    <a:pt x="2568" y="4"/>
                  </a:lnTo>
                  <a:lnTo>
                    <a:pt x="268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56588" tIns="28294" rIns="56588" bIns="28294" numCol="1" anchor="t" anchorCtr="0" compatLnSpc="1">
              <a:prstTxWarp prst="textNoShape">
                <a:avLst/>
              </a:prstTxWarp>
            </a:bodyPr>
            <a:lstStyle/>
            <a:p>
              <a:endParaRPr lang="id-ID" sz="1114"/>
            </a:p>
          </p:txBody>
        </p:sp>
        <p:sp>
          <p:nvSpPr>
            <p:cNvPr id="54" name="Freeform 65">
              <a:extLst>
                <a:ext uri="{FF2B5EF4-FFF2-40B4-BE49-F238E27FC236}">
                  <a16:creationId xmlns:a16="http://schemas.microsoft.com/office/drawing/2014/main" id="{F0E1A7B0-8529-4929-8826-BEF735DD6CB2}"/>
                </a:ext>
              </a:extLst>
            </p:cNvPr>
            <p:cNvSpPr>
              <a:spLocks/>
            </p:cNvSpPr>
            <p:nvPr/>
          </p:nvSpPr>
          <p:spPr bwMode="auto">
            <a:xfrm>
              <a:off x="3848100" y="3013075"/>
              <a:ext cx="798512" cy="790575"/>
            </a:xfrm>
            <a:custGeom>
              <a:avLst/>
              <a:gdLst>
                <a:gd name="T0" fmla="*/ 940 w 1006"/>
                <a:gd name="T1" fmla="*/ 0 h 996"/>
                <a:gd name="T2" fmla="*/ 960 w 1006"/>
                <a:gd name="T3" fmla="*/ 3 h 996"/>
                <a:gd name="T4" fmla="*/ 978 w 1006"/>
                <a:gd name="T5" fmla="*/ 12 h 996"/>
                <a:gd name="T6" fmla="*/ 993 w 1006"/>
                <a:gd name="T7" fmla="*/ 27 h 996"/>
                <a:gd name="T8" fmla="*/ 1003 w 1006"/>
                <a:gd name="T9" fmla="*/ 45 h 996"/>
                <a:gd name="T10" fmla="*/ 1006 w 1006"/>
                <a:gd name="T11" fmla="*/ 65 h 996"/>
                <a:gd name="T12" fmla="*/ 1003 w 1006"/>
                <a:gd name="T13" fmla="*/ 87 h 996"/>
                <a:gd name="T14" fmla="*/ 993 w 1006"/>
                <a:gd name="T15" fmla="*/ 105 h 996"/>
                <a:gd name="T16" fmla="*/ 978 w 1006"/>
                <a:gd name="T17" fmla="*/ 120 h 996"/>
                <a:gd name="T18" fmla="*/ 960 w 1006"/>
                <a:gd name="T19" fmla="*/ 129 h 996"/>
                <a:gd name="T20" fmla="*/ 940 w 1006"/>
                <a:gd name="T21" fmla="*/ 133 h 996"/>
                <a:gd name="T22" fmla="*/ 857 w 1006"/>
                <a:gd name="T23" fmla="*/ 137 h 996"/>
                <a:gd name="T24" fmla="*/ 777 w 1006"/>
                <a:gd name="T25" fmla="*/ 148 h 996"/>
                <a:gd name="T26" fmla="*/ 700 w 1006"/>
                <a:gd name="T27" fmla="*/ 169 h 996"/>
                <a:gd name="T28" fmla="*/ 626 w 1006"/>
                <a:gd name="T29" fmla="*/ 196 h 996"/>
                <a:gd name="T30" fmla="*/ 556 w 1006"/>
                <a:gd name="T31" fmla="*/ 228 h 996"/>
                <a:gd name="T32" fmla="*/ 490 w 1006"/>
                <a:gd name="T33" fmla="*/ 269 h 996"/>
                <a:gd name="T34" fmla="*/ 427 w 1006"/>
                <a:gd name="T35" fmla="*/ 314 h 996"/>
                <a:gd name="T36" fmla="*/ 370 w 1006"/>
                <a:gd name="T37" fmla="*/ 366 h 996"/>
                <a:gd name="T38" fmla="*/ 318 w 1006"/>
                <a:gd name="T39" fmla="*/ 423 h 996"/>
                <a:gd name="T40" fmla="*/ 272 w 1006"/>
                <a:gd name="T41" fmla="*/ 484 h 996"/>
                <a:gd name="T42" fmla="*/ 232 w 1006"/>
                <a:gd name="T43" fmla="*/ 550 h 996"/>
                <a:gd name="T44" fmla="*/ 198 w 1006"/>
                <a:gd name="T45" fmla="*/ 620 h 996"/>
                <a:gd name="T46" fmla="*/ 170 w 1006"/>
                <a:gd name="T47" fmla="*/ 693 h 996"/>
                <a:gd name="T48" fmla="*/ 151 w 1006"/>
                <a:gd name="T49" fmla="*/ 769 h 996"/>
                <a:gd name="T50" fmla="*/ 139 w 1006"/>
                <a:gd name="T51" fmla="*/ 848 h 996"/>
                <a:gd name="T52" fmla="*/ 135 w 1006"/>
                <a:gd name="T53" fmla="*/ 929 h 996"/>
                <a:gd name="T54" fmla="*/ 130 w 1006"/>
                <a:gd name="T55" fmla="*/ 951 h 996"/>
                <a:gd name="T56" fmla="*/ 121 w 1006"/>
                <a:gd name="T57" fmla="*/ 969 h 996"/>
                <a:gd name="T58" fmla="*/ 107 w 1006"/>
                <a:gd name="T59" fmla="*/ 984 h 996"/>
                <a:gd name="T60" fmla="*/ 89 w 1006"/>
                <a:gd name="T61" fmla="*/ 992 h 996"/>
                <a:gd name="T62" fmla="*/ 67 w 1006"/>
                <a:gd name="T63" fmla="*/ 996 h 996"/>
                <a:gd name="T64" fmla="*/ 47 w 1006"/>
                <a:gd name="T65" fmla="*/ 992 h 996"/>
                <a:gd name="T66" fmla="*/ 28 w 1006"/>
                <a:gd name="T67" fmla="*/ 984 h 996"/>
                <a:gd name="T68" fmla="*/ 12 w 1006"/>
                <a:gd name="T69" fmla="*/ 969 h 996"/>
                <a:gd name="T70" fmla="*/ 3 w 1006"/>
                <a:gd name="T71" fmla="*/ 951 h 996"/>
                <a:gd name="T72" fmla="*/ 0 w 1006"/>
                <a:gd name="T73" fmla="*/ 929 h 996"/>
                <a:gd name="T74" fmla="*/ 4 w 1006"/>
                <a:gd name="T75" fmla="*/ 840 h 996"/>
                <a:gd name="T76" fmla="*/ 17 w 1006"/>
                <a:gd name="T77" fmla="*/ 753 h 996"/>
                <a:gd name="T78" fmla="*/ 37 w 1006"/>
                <a:gd name="T79" fmla="*/ 669 h 996"/>
                <a:gd name="T80" fmla="*/ 66 w 1006"/>
                <a:gd name="T81" fmla="*/ 587 h 996"/>
                <a:gd name="T82" fmla="*/ 102 w 1006"/>
                <a:gd name="T83" fmla="*/ 510 h 996"/>
                <a:gd name="T84" fmla="*/ 143 w 1006"/>
                <a:gd name="T85" fmla="*/ 436 h 996"/>
                <a:gd name="T86" fmla="*/ 191 w 1006"/>
                <a:gd name="T87" fmla="*/ 367 h 996"/>
                <a:gd name="T88" fmla="*/ 246 w 1006"/>
                <a:gd name="T89" fmla="*/ 303 h 996"/>
                <a:gd name="T90" fmla="*/ 306 w 1006"/>
                <a:gd name="T91" fmla="*/ 243 h 996"/>
                <a:gd name="T92" fmla="*/ 370 w 1006"/>
                <a:gd name="T93" fmla="*/ 189 h 996"/>
                <a:gd name="T94" fmla="*/ 440 w 1006"/>
                <a:gd name="T95" fmla="*/ 141 h 996"/>
                <a:gd name="T96" fmla="*/ 516 w 1006"/>
                <a:gd name="T97" fmla="*/ 99 h 996"/>
                <a:gd name="T98" fmla="*/ 594 w 1006"/>
                <a:gd name="T99" fmla="*/ 65 h 996"/>
                <a:gd name="T100" fmla="*/ 675 w 1006"/>
                <a:gd name="T101" fmla="*/ 37 h 996"/>
                <a:gd name="T102" fmla="*/ 761 w 1006"/>
                <a:gd name="T103" fmla="*/ 16 h 996"/>
                <a:gd name="T104" fmla="*/ 849 w 1006"/>
                <a:gd name="T105" fmla="*/ 4 h 996"/>
                <a:gd name="T106" fmla="*/ 940 w 1006"/>
                <a:gd name="T107" fmla="*/ 0 h 9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006" h="996">
                  <a:moveTo>
                    <a:pt x="940" y="0"/>
                  </a:moveTo>
                  <a:lnTo>
                    <a:pt x="960" y="3"/>
                  </a:lnTo>
                  <a:lnTo>
                    <a:pt x="978" y="12"/>
                  </a:lnTo>
                  <a:lnTo>
                    <a:pt x="993" y="27"/>
                  </a:lnTo>
                  <a:lnTo>
                    <a:pt x="1003" y="45"/>
                  </a:lnTo>
                  <a:lnTo>
                    <a:pt x="1006" y="65"/>
                  </a:lnTo>
                  <a:lnTo>
                    <a:pt x="1003" y="87"/>
                  </a:lnTo>
                  <a:lnTo>
                    <a:pt x="993" y="105"/>
                  </a:lnTo>
                  <a:lnTo>
                    <a:pt x="978" y="120"/>
                  </a:lnTo>
                  <a:lnTo>
                    <a:pt x="960" y="129"/>
                  </a:lnTo>
                  <a:lnTo>
                    <a:pt x="940" y="133"/>
                  </a:lnTo>
                  <a:lnTo>
                    <a:pt x="857" y="137"/>
                  </a:lnTo>
                  <a:lnTo>
                    <a:pt x="777" y="148"/>
                  </a:lnTo>
                  <a:lnTo>
                    <a:pt x="700" y="169"/>
                  </a:lnTo>
                  <a:lnTo>
                    <a:pt x="626" y="196"/>
                  </a:lnTo>
                  <a:lnTo>
                    <a:pt x="556" y="228"/>
                  </a:lnTo>
                  <a:lnTo>
                    <a:pt x="490" y="269"/>
                  </a:lnTo>
                  <a:lnTo>
                    <a:pt x="427" y="314"/>
                  </a:lnTo>
                  <a:lnTo>
                    <a:pt x="370" y="366"/>
                  </a:lnTo>
                  <a:lnTo>
                    <a:pt x="318" y="423"/>
                  </a:lnTo>
                  <a:lnTo>
                    <a:pt x="272" y="484"/>
                  </a:lnTo>
                  <a:lnTo>
                    <a:pt x="232" y="550"/>
                  </a:lnTo>
                  <a:lnTo>
                    <a:pt x="198" y="620"/>
                  </a:lnTo>
                  <a:lnTo>
                    <a:pt x="170" y="693"/>
                  </a:lnTo>
                  <a:lnTo>
                    <a:pt x="151" y="769"/>
                  </a:lnTo>
                  <a:lnTo>
                    <a:pt x="139" y="848"/>
                  </a:lnTo>
                  <a:lnTo>
                    <a:pt x="135" y="929"/>
                  </a:lnTo>
                  <a:lnTo>
                    <a:pt x="130" y="951"/>
                  </a:lnTo>
                  <a:lnTo>
                    <a:pt x="121" y="969"/>
                  </a:lnTo>
                  <a:lnTo>
                    <a:pt x="107" y="984"/>
                  </a:lnTo>
                  <a:lnTo>
                    <a:pt x="89" y="992"/>
                  </a:lnTo>
                  <a:lnTo>
                    <a:pt x="67" y="996"/>
                  </a:lnTo>
                  <a:lnTo>
                    <a:pt x="47" y="992"/>
                  </a:lnTo>
                  <a:lnTo>
                    <a:pt x="28" y="984"/>
                  </a:lnTo>
                  <a:lnTo>
                    <a:pt x="12" y="969"/>
                  </a:lnTo>
                  <a:lnTo>
                    <a:pt x="3" y="951"/>
                  </a:lnTo>
                  <a:lnTo>
                    <a:pt x="0" y="929"/>
                  </a:lnTo>
                  <a:lnTo>
                    <a:pt x="4" y="840"/>
                  </a:lnTo>
                  <a:lnTo>
                    <a:pt x="17" y="753"/>
                  </a:lnTo>
                  <a:lnTo>
                    <a:pt x="37" y="669"/>
                  </a:lnTo>
                  <a:lnTo>
                    <a:pt x="66" y="587"/>
                  </a:lnTo>
                  <a:lnTo>
                    <a:pt x="102" y="510"/>
                  </a:lnTo>
                  <a:lnTo>
                    <a:pt x="143" y="436"/>
                  </a:lnTo>
                  <a:lnTo>
                    <a:pt x="191" y="367"/>
                  </a:lnTo>
                  <a:lnTo>
                    <a:pt x="246" y="303"/>
                  </a:lnTo>
                  <a:lnTo>
                    <a:pt x="306" y="243"/>
                  </a:lnTo>
                  <a:lnTo>
                    <a:pt x="370" y="189"/>
                  </a:lnTo>
                  <a:lnTo>
                    <a:pt x="440" y="141"/>
                  </a:lnTo>
                  <a:lnTo>
                    <a:pt x="516" y="99"/>
                  </a:lnTo>
                  <a:lnTo>
                    <a:pt x="594" y="65"/>
                  </a:lnTo>
                  <a:lnTo>
                    <a:pt x="675" y="37"/>
                  </a:lnTo>
                  <a:lnTo>
                    <a:pt x="761" y="16"/>
                  </a:lnTo>
                  <a:lnTo>
                    <a:pt x="849" y="4"/>
                  </a:lnTo>
                  <a:lnTo>
                    <a:pt x="94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56588" tIns="28294" rIns="56588" bIns="28294" numCol="1" anchor="t" anchorCtr="0" compatLnSpc="1">
              <a:prstTxWarp prst="textNoShape">
                <a:avLst/>
              </a:prstTxWarp>
            </a:bodyPr>
            <a:lstStyle/>
            <a:p>
              <a:endParaRPr lang="id-ID" sz="1114"/>
            </a:p>
          </p:txBody>
        </p:sp>
      </p:grpSp>
      <p:sp>
        <p:nvSpPr>
          <p:cNvPr id="55" name="Rectángulo 54">
            <a:extLst>
              <a:ext uri="{FF2B5EF4-FFF2-40B4-BE49-F238E27FC236}">
                <a16:creationId xmlns:a16="http://schemas.microsoft.com/office/drawing/2014/main" id="{B0B1C94A-7854-43FF-BA01-037A47AD189D}"/>
              </a:ext>
            </a:extLst>
          </p:cNvPr>
          <p:cNvSpPr/>
          <p:nvPr/>
        </p:nvSpPr>
        <p:spPr>
          <a:xfrm>
            <a:off x="2465953" y="3201901"/>
            <a:ext cx="337976" cy="3930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1350"/>
          </a:p>
        </p:txBody>
      </p:sp>
      <p:sp>
        <p:nvSpPr>
          <p:cNvPr id="56" name="Rectángulo 55">
            <a:extLst>
              <a:ext uri="{FF2B5EF4-FFF2-40B4-BE49-F238E27FC236}">
                <a16:creationId xmlns:a16="http://schemas.microsoft.com/office/drawing/2014/main" id="{CC7C86E6-2ADA-45D8-90D8-65316A5A20D2}"/>
              </a:ext>
            </a:extLst>
          </p:cNvPr>
          <p:cNvSpPr/>
          <p:nvPr/>
        </p:nvSpPr>
        <p:spPr>
          <a:xfrm>
            <a:off x="3315154" y="2297476"/>
            <a:ext cx="337976" cy="3930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1350"/>
          </a:p>
        </p:txBody>
      </p:sp>
      <p:sp>
        <p:nvSpPr>
          <p:cNvPr id="57" name="Rectángulo 56">
            <a:extLst>
              <a:ext uri="{FF2B5EF4-FFF2-40B4-BE49-F238E27FC236}">
                <a16:creationId xmlns:a16="http://schemas.microsoft.com/office/drawing/2014/main" id="{A3C9ACC8-1052-490A-A64E-38DC0B48A5AE}"/>
              </a:ext>
            </a:extLst>
          </p:cNvPr>
          <p:cNvSpPr/>
          <p:nvPr/>
        </p:nvSpPr>
        <p:spPr>
          <a:xfrm>
            <a:off x="4157221" y="3161651"/>
            <a:ext cx="337976" cy="3930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1350"/>
          </a:p>
        </p:txBody>
      </p:sp>
      <p:sp>
        <p:nvSpPr>
          <p:cNvPr id="58" name="Rectángulo 57">
            <a:extLst>
              <a:ext uri="{FF2B5EF4-FFF2-40B4-BE49-F238E27FC236}">
                <a16:creationId xmlns:a16="http://schemas.microsoft.com/office/drawing/2014/main" id="{B75CB072-0E4A-494C-AD0C-F4E26CE4C6E2}"/>
              </a:ext>
            </a:extLst>
          </p:cNvPr>
          <p:cNvSpPr/>
          <p:nvPr/>
        </p:nvSpPr>
        <p:spPr>
          <a:xfrm>
            <a:off x="5003804" y="2311979"/>
            <a:ext cx="337976" cy="3930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1350"/>
          </a:p>
        </p:txBody>
      </p:sp>
      <p:sp>
        <p:nvSpPr>
          <p:cNvPr id="59" name="Rectángulo 58">
            <a:extLst>
              <a:ext uri="{FF2B5EF4-FFF2-40B4-BE49-F238E27FC236}">
                <a16:creationId xmlns:a16="http://schemas.microsoft.com/office/drawing/2014/main" id="{39F04115-01FE-452C-B395-8E18566FB1CD}"/>
              </a:ext>
            </a:extLst>
          </p:cNvPr>
          <p:cNvSpPr/>
          <p:nvPr/>
        </p:nvSpPr>
        <p:spPr>
          <a:xfrm>
            <a:off x="5823735" y="3161650"/>
            <a:ext cx="337976" cy="3930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1350"/>
          </a:p>
        </p:txBody>
      </p:sp>
      <p:sp>
        <p:nvSpPr>
          <p:cNvPr id="60" name="Rectángulo 59">
            <a:extLst>
              <a:ext uri="{FF2B5EF4-FFF2-40B4-BE49-F238E27FC236}">
                <a16:creationId xmlns:a16="http://schemas.microsoft.com/office/drawing/2014/main" id="{68676656-B74C-4D4A-8D0F-FD93195955C4}"/>
              </a:ext>
            </a:extLst>
          </p:cNvPr>
          <p:cNvSpPr/>
          <p:nvPr/>
        </p:nvSpPr>
        <p:spPr>
          <a:xfrm>
            <a:off x="6659295" y="2311979"/>
            <a:ext cx="337976" cy="3930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1350"/>
          </a:p>
        </p:txBody>
      </p:sp>
      <p:sp>
        <p:nvSpPr>
          <p:cNvPr id="61" name="Rectángulo 60">
            <a:extLst>
              <a:ext uri="{FF2B5EF4-FFF2-40B4-BE49-F238E27FC236}">
                <a16:creationId xmlns:a16="http://schemas.microsoft.com/office/drawing/2014/main" id="{FCE5E581-BCA1-45D3-B649-BFC967FFE727}"/>
              </a:ext>
            </a:extLst>
          </p:cNvPr>
          <p:cNvSpPr/>
          <p:nvPr/>
        </p:nvSpPr>
        <p:spPr>
          <a:xfrm>
            <a:off x="7510840" y="3161555"/>
            <a:ext cx="337976" cy="3930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1350"/>
          </a:p>
        </p:txBody>
      </p:sp>
      <p:pic>
        <p:nvPicPr>
          <p:cNvPr id="63" name="Picture 2" descr="Resultado de imagen para logo palomita">
            <a:extLst>
              <a:ext uri="{FF2B5EF4-FFF2-40B4-BE49-F238E27FC236}">
                <a16:creationId xmlns:a16="http://schemas.microsoft.com/office/drawing/2014/main" id="{3E1E1DCE-1448-4F7B-A41B-865F3C23EA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8615" y="3136272"/>
            <a:ext cx="480159" cy="480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2" descr="Resultado de imagen para logo palomita">
            <a:extLst>
              <a:ext uri="{FF2B5EF4-FFF2-40B4-BE49-F238E27FC236}">
                <a16:creationId xmlns:a16="http://schemas.microsoft.com/office/drawing/2014/main" id="{0080964B-AC09-4951-94F6-6C44F1BC94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5282" y="2233987"/>
            <a:ext cx="480159" cy="480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2" descr="Resultado de imagen para logo palomita">
            <a:extLst>
              <a:ext uri="{FF2B5EF4-FFF2-40B4-BE49-F238E27FC236}">
                <a16:creationId xmlns:a16="http://schemas.microsoft.com/office/drawing/2014/main" id="{9AC64A5D-B4CF-47C0-BCEE-C1C3A8A06A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1594" y="3114823"/>
            <a:ext cx="480159" cy="480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2" descr="Resultado de imagen para logo palomita">
            <a:extLst>
              <a:ext uri="{FF2B5EF4-FFF2-40B4-BE49-F238E27FC236}">
                <a16:creationId xmlns:a16="http://schemas.microsoft.com/office/drawing/2014/main" id="{08385E41-760D-4378-858D-82E4B6C578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8661" y="2244113"/>
            <a:ext cx="480159" cy="480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2" descr="Resultado de imagen para logo palomita">
            <a:extLst>
              <a:ext uri="{FF2B5EF4-FFF2-40B4-BE49-F238E27FC236}">
                <a16:creationId xmlns:a16="http://schemas.microsoft.com/office/drawing/2014/main" id="{3811F10A-51AF-41E4-AD49-16760547BC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2643" y="3121980"/>
            <a:ext cx="480159" cy="480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2" descr="Resultado de imagen para logo palomita">
            <a:extLst>
              <a:ext uri="{FF2B5EF4-FFF2-40B4-BE49-F238E27FC236}">
                <a16:creationId xmlns:a16="http://schemas.microsoft.com/office/drawing/2014/main" id="{A8B8BCFF-66A5-4EDF-8E0E-1043923E70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203" y="2240552"/>
            <a:ext cx="480159" cy="480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2" descr="Resultado de imagen para logo palomita">
            <a:extLst>
              <a:ext uri="{FF2B5EF4-FFF2-40B4-BE49-F238E27FC236}">
                <a16:creationId xmlns:a16="http://schemas.microsoft.com/office/drawing/2014/main" id="{908844F0-9D57-457A-8267-1262CD1B79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9747" y="3121980"/>
            <a:ext cx="480159" cy="480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" name="Título 1">
            <a:extLst>
              <a:ext uri="{FF2B5EF4-FFF2-40B4-BE49-F238E27FC236}">
                <a16:creationId xmlns:a16="http://schemas.microsoft.com/office/drawing/2014/main" id="{FE7F4E6B-5670-433B-B5E2-BF2AE8F28E4B}"/>
              </a:ext>
            </a:extLst>
          </p:cNvPr>
          <p:cNvSpPr txBox="1">
            <a:spLocks/>
          </p:cNvSpPr>
          <p:nvPr/>
        </p:nvSpPr>
        <p:spPr>
          <a:xfrm>
            <a:off x="2680517" y="1581689"/>
            <a:ext cx="1418039" cy="343864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Análisis información Primaria y Secundaria</a:t>
            </a:r>
          </a:p>
        </p:txBody>
      </p:sp>
      <p:sp>
        <p:nvSpPr>
          <p:cNvPr id="71" name="Título 1">
            <a:extLst>
              <a:ext uri="{FF2B5EF4-FFF2-40B4-BE49-F238E27FC236}">
                <a16:creationId xmlns:a16="http://schemas.microsoft.com/office/drawing/2014/main" id="{7173AEA5-034B-43DE-83FE-C9D79EA10578}"/>
              </a:ext>
            </a:extLst>
          </p:cNvPr>
          <p:cNvSpPr txBox="1">
            <a:spLocks/>
          </p:cNvSpPr>
          <p:nvPr/>
        </p:nvSpPr>
        <p:spPr>
          <a:xfrm>
            <a:off x="1086932" y="1753621"/>
            <a:ext cx="1418039" cy="343864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Definición de Indicadores</a:t>
            </a:r>
          </a:p>
        </p:txBody>
      </p:sp>
      <p:sp>
        <p:nvSpPr>
          <p:cNvPr id="72" name="Título 1">
            <a:extLst>
              <a:ext uri="{FF2B5EF4-FFF2-40B4-BE49-F238E27FC236}">
                <a16:creationId xmlns:a16="http://schemas.microsoft.com/office/drawing/2014/main" id="{126BA7E8-51B7-4224-9D5E-4AF1F87F5724}"/>
              </a:ext>
            </a:extLst>
          </p:cNvPr>
          <p:cNvSpPr txBox="1">
            <a:spLocks/>
          </p:cNvSpPr>
          <p:nvPr/>
        </p:nvSpPr>
        <p:spPr>
          <a:xfrm>
            <a:off x="4482601" y="1497910"/>
            <a:ext cx="1418039" cy="453726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Principales Problemas,  Conflictos, Tendencias</a:t>
            </a:r>
            <a:endParaRPr lang="es-MX" sz="105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3" name="Título 1">
            <a:extLst>
              <a:ext uri="{FF2B5EF4-FFF2-40B4-BE49-F238E27FC236}">
                <a16:creationId xmlns:a16="http://schemas.microsoft.com/office/drawing/2014/main" id="{66B73B3B-BA7D-4F35-874F-6A7DBC9654D0}"/>
              </a:ext>
            </a:extLst>
          </p:cNvPr>
          <p:cNvSpPr txBox="1">
            <a:spLocks/>
          </p:cNvSpPr>
          <p:nvPr/>
        </p:nvSpPr>
        <p:spPr>
          <a:xfrm>
            <a:off x="6232612" y="1675361"/>
            <a:ext cx="1418039" cy="343864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Propuestas</a:t>
            </a:r>
            <a:endParaRPr lang="es-MX" sz="105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4" name="Título 1">
            <a:extLst>
              <a:ext uri="{FF2B5EF4-FFF2-40B4-BE49-F238E27FC236}">
                <a16:creationId xmlns:a16="http://schemas.microsoft.com/office/drawing/2014/main" id="{4FF86551-A500-40DA-94AA-8D772032B71A}"/>
              </a:ext>
            </a:extLst>
          </p:cNvPr>
          <p:cNvSpPr txBox="1">
            <a:spLocks/>
          </p:cNvSpPr>
          <p:nvPr/>
        </p:nvSpPr>
        <p:spPr>
          <a:xfrm>
            <a:off x="5353143" y="3759333"/>
            <a:ext cx="1418039" cy="343864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Taller de Diagnóstico</a:t>
            </a:r>
            <a:endParaRPr lang="es-MX" sz="105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5" name="Shape 32244">
            <a:extLst>
              <a:ext uri="{FF2B5EF4-FFF2-40B4-BE49-F238E27FC236}">
                <a16:creationId xmlns:a16="http://schemas.microsoft.com/office/drawing/2014/main" id="{42D3A6A6-8663-42C3-8249-AB2E67A4BEC3}"/>
              </a:ext>
            </a:extLst>
          </p:cNvPr>
          <p:cNvSpPr/>
          <p:nvPr/>
        </p:nvSpPr>
        <p:spPr>
          <a:xfrm>
            <a:off x="7306987" y="2093743"/>
            <a:ext cx="1582797" cy="16660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44" h="21512" extrusionOk="0">
                <a:moveTo>
                  <a:pt x="12749" y="1497"/>
                </a:moveTo>
                <a:cubicBezTo>
                  <a:pt x="13642" y="534"/>
                  <a:pt x="14940" y="-11"/>
                  <a:pt x="16351" y="0"/>
                </a:cubicBezTo>
                <a:cubicBezTo>
                  <a:pt x="19190" y="23"/>
                  <a:pt x="21511" y="2294"/>
                  <a:pt x="21443" y="5108"/>
                </a:cubicBezTo>
                <a:cubicBezTo>
                  <a:pt x="21376" y="7854"/>
                  <a:pt x="19065" y="9991"/>
                  <a:pt x="16272" y="10141"/>
                </a:cubicBezTo>
                <a:cubicBezTo>
                  <a:pt x="16004" y="10156"/>
                  <a:pt x="15740" y="10130"/>
                  <a:pt x="15475" y="10144"/>
                </a:cubicBezTo>
                <a:cubicBezTo>
                  <a:pt x="14107" y="10214"/>
                  <a:pt x="12910" y="11031"/>
                  <a:pt x="11988" y="12027"/>
                </a:cubicBezTo>
                <a:cubicBezTo>
                  <a:pt x="11051" y="13038"/>
                  <a:pt x="10337" y="14269"/>
                  <a:pt x="10104" y="15636"/>
                </a:cubicBezTo>
                <a:cubicBezTo>
                  <a:pt x="10068" y="15852"/>
                  <a:pt x="10049" y="16069"/>
                  <a:pt x="10032" y="16287"/>
                </a:cubicBezTo>
                <a:cubicBezTo>
                  <a:pt x="10065" y="19098"/>
                  <a:pt x="7877" y="21434"/>
                  <a:pt x="5094" y="21510"/>
                </a:cubicBezTo>
                <a:cubicBezTo>
                  <a:pt x="2244" y="21589"/>
                  <a:pt x="-89" y="19258"/>
                  <a:pt x="3" y="16402"/>
                </a:cubicBezTo>
                <a:cubicBezTo>
                  <a:pt x="91" y="13654"/>
                  <a:pt x="2387" y="11511"/>
                  <a:pt x="5171" y="11372"/>
                </a:cubicBezTo>
                <a:cubicBezTo>
                  <a:pt x="5446" y="11358"/>
                  <a:pt x="5717" y="11383"/>
                  <a:pt x="5989" y="11368"/>
                </a:cubicBezTo>
                <a:cubicBezTo>
                  <a:pt x="7349" y="11292"/>
                  <a:pt x="8527" y="10463"/>
                  <a:pt x="9472" y="9503"/>
                </a:cubicBezTo>
                <a:cubicBezTo>
                  <a:pt x="10410" y="8551"/>
                  <a:pt x="11218" y="7374"/>
                  <a:pt x="11319" y="6020"/>
                </a:cubicBezTo>
                <a:cubicBezTo>
                  <a:pt x="11339" y="5744"/>
                  <a:pt x="11319" y="5468"/>
                  <a:pt x="11335" y="5188"/>
                </a:cubicBezTo>
                <a:cubicBezTo>
                  <a:pt x="11412" y="3793"/>
                  <a:pt x="11851" y="2466"/>
                  <a:pt x="12749" y="1497"/>
                </a:cubicBezTo>
                <a:close/>
              </a:path>
            </a:pathLst>
          </a:custGeom>
          <a:solidFill>
            <a:srgbClr val="C00000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endParaRPr sz="1114"/>
          </a:p>
        </p:txBody>
      </p:sp>
      <p:sp>
        <p:nvSpPr>
          <p:cNvPr id="76" name="Shape 32265">
            <a:extLst>
              <a:ext uri="{FF2B5EF4-FFF2-40B4-BE49-F238E27FC236}">
                <a16:creationId xmlns:a16="http://schemas.microsoft.com/office/drawing/2014/main" id="{2D852ED2-7350-4D38-9C4F-FD85BA66934B}"/>
              </a:ext>
            </a:extLst>
          </p:cNvPr>
          <p:cNvSpPr/>
          <p:nvPr/>
        </p:nvSpPr>
        <p:spPr>
          <a:xfrm>
            <a:off x="7388386" y="3064100"/>
            <a:ext cx="566096" cy="595919"/>
          </a:xfrm>
          <a:prstGeom prst="ellipse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endParaRPr sz="1114"/>
          </a:p>
        </p:txBody>
      </p:sp>
      <p:pic>
        <p:nvPicPr>
          <p:cNvPr id="77" name="Picture 2" descr="Resultado de imagen para logo palomita">
            <a:extLst>
              <a:ext uri="{FF2B5EF4-FFF2-40B4-BE49-F238E27FC236}">
                <a16:creationId xmlns:a16="http://schemas.microsoft.com/office/drawing/2014/main" id="{656FBA64-D5E0-4C03-8C7A-7AFFF79918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9747" y="3107774"/>
            <a:ext cx="480159" cy="480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8" name="Shape 32265">
            <a:extLst>
              <a:ext uri="{FF2B5EF4-FFF2-40B4-BE49-F238E27FC236}">
                <a16:creationId xmlns:a16="http://schemas.microsoft.com/office/drawing/2014/main" id="{342373A7-CBBF-4A30-867A-E4E51DA4C705}"/>
              </a:ext>
            </a:extLst>
          </p:cNvPr>
          <p:cNvSpPr/>
          <p:nvPr/>
        </p:nvSpPr>
        <p:spPr>
          <a:xfrm>
            <a:off x="8224195" y="2182672"/>
            <a:ext cx="566096" cy="595919"/>
          </a:xfrm>
          <a:prstGeom prst="ellipse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endParaRPr sz="1114"/>
          </a:p>
        </p:txBody>
      </p:sp>
      <p:pic>
        <p:nvPicPr>
          <p:cNvPr id="79" name="Picture 2" descr="Resultado de imagen para logo palomita">
            <a:extLst>
              <a:ext uri="{FF2B5EF4-FFF2-40B4-BE49-F238E27FC236}">
                <a16:creationId xmlns:a16="http://schemas.microsoft.com/office/drawing/2014/main" id="{8F51C40F-BB37-45F4-BA0E-7EE2DC4A98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2398" y="2224901"/>
            <a:ext cx="480159" cy="480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0" name="Título 1">
            <a:extLst>
              <a:ext uri="{FF2B5EF4-FFF2-40B4-BE49-F238E27FC236}">
                <a16:creationId xmlns:a16="http://schemas.microsoft.com/office/drawing/2014/main" id="{2967128C-7840-4C7F-8029-C4DD528FD9F7}"/>
              </a:ext>
            </a:extLst>
          </p:cNvPr>
          <p:cNvSpPr txBox="1">
            <a:spLocks/>
          </p:cNvSpPr>
          <p:nvPr/>
        </p:nvSpPr>
        <p:spPr>
          <a:xfrm>
            <a:off x="7963016" y="1789684"/>
            <a:ext cx="1418039" cy="343864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Validación</a:t>
            </a:r>
            <a:endParaRPr lang="es-MX" sz="105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1" name="Shape 32250">
            <a:extLst>
              <a:ext uri="{FF2B5EF4-FFF2-40B4-BE49-F238E27FC236}">
                <a16:creationId xmlns:a16="http://schemas.microsoft.com/office/drawing/2014/main" id="{44054312-A95C-49F6-9083-4729C201B04D}"/>
              </a:ext>
            </a:extLst>
          </p:cNvPr>
          <p:cNvSpPr/>
          <p:nvPr/>
        </p:nvSpPr>
        <p:spPr>
          <a:xfrm>
            <a:off x="1479956" y="2169361"/>
            <a:ext cx="566097" cy="595919"/>
          </a:xfrm>
          <a:prstGeom prst="ellipse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endParaRPr sz="1114"/>
          </a:p>
        </p:txBody>
      </p:sp>
      <p:grpSp>
        <p:nvGrpSpPr>
          <p:cNvPr id="82" name="Group 44">
            <a:extLst>
              <a:ext uri="{FF2B5EF4-FFF2-40B4-BE49-F238E27FC236}">
                <a16:creationId xmlns:a16="http://schemas.microsoft.com/office/drawing/2014/main" id="{49406DB6-99A7-42F9-A9CB-98A01A94966A}"/>
              </a:ext>
            </a:extLst>
          </p:cNvPr>
          <p:cNvGrpSpPr/>
          <p:nvPr/>
        </p:nvGrpSpPr>
        <p:grpSpPr>
          <a:xfrm>
            <a:off x="1625348" y="2426364"/>
            <a:ext cx="253134" cy="263861"/>
            <a:chOff x="3501988" y="2347913"/>
            <a:chExt cx="3408363" cy="3375025"/>
          </a:xfrm>
          <a:solidFill>
            <a:schemeClr val="tx1"/>
          </a:solidFill>
        </p:grpSpPr>
        <p:sp>
          <p:nvSpPr>
            <p:cNvPr id="83" name="Freeform 1037">
              <a:extLst>
                <a:ext uri="{FF2B5EF4-FFF2-40B4-BE49-F238E27FC236}">
                  <a16:creationId xmlns:a16="http://schemas.microsoft.com/office/drawing/2014/main" id="{4977D5E7-C3DD-46A1-AB55-F308A8560B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01988" y="2347913"/>
              <a:ext cx="3408363" cy="3375025"/>
            </a:xfrm>
            <a:custGeom>
              <a:avLst/>
              <a:gdLst>
                <a:gd name="T0" fmla="*/ 2570 w 4294"/>
                <a:gd name="T1" fmla="*/ 532 h 4251"/>
                <a:gd name="T2" fmla="*/ 2359 w 4294"/>
                <a:gd name="T3" fmla="*/ 827 h 4251"/>
                <a:gd name="T4" fmla="*/ 2094 w 4294"/>
                <a:gd name="T5" fmla="*/ 1068 h 4251"/>
                <a:gd name="T6" fmla="*/ 1795 w 4294"/>
                <a:gd name="T7" fmla="*/ 1274 h 4251"/>
                <a:gd name="T8" fmla="*/ 1476 w 4294"/>
                <a:gd name="T9" fmla="*/ 1462 h 4251"/>
                <a:gd name="T10" fmla="*/ 1158 w 4294"/>
                <a:gd name="T11" fmla="*/ 1649 h 4251"/>
                <a:gd name="T12" fmla="*/ 857 w 4294"/>
                <a:gd name="T13" fmla="*/ 1854 h 4251"/>
                <a:gd name="T14" fmla="*/ 592 w 4294"/>
                <a:gd name="T15" fmla="*/ 2095 h 4251"/>
                <a:gd name="T16" fmla="*/ 381 w 4294"/>
                <a:gd name="T17" fmla="*/ 2390 h 4251"/>
                <a:gd name="T18" fmla="*/ 603 w 4294"/>
                <a:gd name="T19" fmla="*/ 2988 h 4251"/>
                <a:gd name="T20" fmla="*/ 1642 w 4294"/>
                <a:gd name="T21" fmla="*/ 3891 h 4251"/>
                <a:gd name="T22" fmla="*/ 1821 w 4294"/>
                <a:gd name="T23" fmla="*/ 3564 h 4251"/>
                <a:gd name="T24" fmla="*/ 2061 w 4294"/>
                <a:gd name="T25" fmla="*/ 3297 h 4251"/>
                <a:gd name="T26" fmla="*/ 2346 w 4294"/>
                <a:gd name="T27" fmla="*/ 3076 h 4251"/>
                <a:gd name="T28" fmla="*/ 2658 w 4294"/>
                <a:gd name="T29" fmla="*/ 2882 h 4251"/>
                <a:gd name="T30" fmla="*/ 2978 w 4294"/>
                <a:gd name="T31" fmla="*/ 2697 h 4251"/>
                <a:gd name="T32" fmla="*/ 3289 w 4294"/>
                <a:gd name="T33" fmla="*/ 2502 h 4251"/>
                <a:gd name="T34" fmla="*/ 3575 w 4294"/>
                <a:gd name="T35" fmla="*/ 2281 h 4251"/>
                <a:gd name="T36" fmla="*/ 3815 w 4294"/>
                <a:gd name="T37" fmla="*/ 2016 h 4251"/>
                <a:gd name="T38" fmla="*/ 3993 w 4294"/>
                <a:gd name="T39" fmla="*/ 1687 h 4251"/>
                <a:gd name="T40" fmla="*/ 3017 w 4294"/>
                <a:gd name="T41" fmla="*/ 596 h 4251"/>
                <a:gd name="T42" fmla="*/ 2775 w 4294"/>
                <a:gd name="T43" fmla="*/ 15 h 4251"/>
                <a:gd name="T44" fmla="*/ 4216 w 4294"/>
                <a:gd name="T45" fmla="*/ 1406 h 4251"/>
                <a:gd name="T46" fmla="*/ 4290 w 4294"/>
                <a:gd name="T47" fmla="*/ 1550 h 4251"/>
                <a:gd name="T48" fmla="*/ 4246 w 4294"/>
                <a:gd name="T49" fmla="*/ 1776 h 4251"/>
                <a:gd name="T50" fmla="*/ 4044 w 4294"/>
                <a:gd name="T51" fmla="*/ 2155 h 4251"/>
                <a:gd name="T52" fmla="*/ 3739 w 4294"/>
                <a:gd name="T53" fmla="*/ 2492 h 4251"/>
                <a:gd name="T54" fmla="*/ 3358 w 4294"/>
                <a:gd name="T55" fmla="*/ 2777 h 4251"/>
                <a:gd name="T56" fmla="*/ 2953 w 4294"/>
                <a:gd name="T57" fmla="*/ 3019 h 4251"/>
                <a:gd name="T58" fmla="*/ 2541 w 4294"/>
                <a:gd name="T59" fmla="*/ 3267 h 4251"/>
                <a:gd name="T60" fmla="*/ 2189 w 4294"/>
                <a:gd name="T61" fmla="*/ 3545 h 4251"/>
                <a:gd name="T62" fmla="*/ 1969 w 4294"/>
                <a:gd name="T63" fmla="*/ 3826 h 4251"/>
                <a:gd name="T64" fmla="*/ 1850 w 4294"/>
                <a:gd name="T65" fmla="*/ 4104 h 4251"/>
                <a:gd name="T66" fmla="*/ 1743 w 4294"/>
                <a:gd name="T67" fmla="*/ 4216 h 4251"/>
                <a:gd name="T68" fmla="*/ 1596 w 4294"/>
                <a:gd name="T69" fmla="*/ 4251 h 4251"/>
                <a:gd name="T70" fmla="*/ 1450 w 4294"/>
                <a:gd name="T71" fmla="*/ 4200 h 4251"/>
                <a:gd name="T72" fmla="*/ 30 w 4294"/>
                <a:gd name="T73" fmla="*/ 2778 h 4251"/>
                <a:gd name="T74" fmla="*/ 0 w 4294"/>
                <a:gd name="T75" fmla="*/ 2659 h 4251"/>
                <a:gd name="T76" fmla="*/ 89 w 4294"/>
                <a:gd name="T77" fmla="*/ 2375 h 4251"/>
                <a:gd name="T78" fmla="*/ 315 w 4294"/>
                <a:gd name="T79" fmla="*/ 2008 h 4251"/>
                <a:gd name="T80" fmla="*/ 646 w 4294"/>
                <a:gd name="T81" fmla="*/ 1682 h 4251"/>
                <a:gd name="T82" fmla="*/ 1037 w 4294"/>
                <a:gd name="T83" fmla="*/ 1410 h 4251"/>
                <a:gd name="T84" fmla="*/ 1447 w 4294"/>
                <a:gd name="T85" fmla="*/ 1169 h 4251"/>
                <a:gd name="T86" fmla="*/ 1848 w 4294"/>
                <a:gd name="T87" fmla="*/ 918 h 4251"/>
                <a:gd name="T88" fmla="*/ 2169 w 4294"/>
                <a:gd name="T89" fmla="*/ 638 h 4251"/>
                <a:gd name="T90" fmla="*/ 2364 w 4294"/>
                <a:gd name="T91" fmla="*/ 347 h 4251"/>
                <a:gd name="T92" fmla="*/ 2466 w 4294"/>
                <a:gd name="T93" fmla="*/ 110 h 4251"/>
                <a:gd name="T94" fmla="*/ 2584 w 4294"/>
                <a:gd name="T95" fmla="*/ 19 h 4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4294" h="4251">
                  <a:moveTo>
                    <a:pt x="2684" y="266"/>
                  </a:moveTo>
                  <a:lnTo>
                    <a:pt x="2651" y="360"/>
                  </a:lnTo>
                  <a:lnTo>
                    <a:pt x="2613" y="448"/>
                  </a:lnTo>
                  <a:lnTo>
                    <a:pt x="2570" y="532"/>
                  </a:lnTo>
                  <a:lnTo>
                    <a:pt x="2523" y="612"/>
                  </a:lnTo>
                  <a:lnTo>
                    <a:pt x="2473" y="687"/>
                  </a:lnTo>
                  <a:lnTo>
                    <a:pt x="2418" y="759"/>
                  </a:lnTo>
                  <a:lnTo>
                    <a:pt x="2359" y="827"/>
                  </a:lnTo>
                  <a:lnTo>
                    <a:pt x="2297" y="891"/>
                  </a:lnTo>
                  <a:lnTo>
                    <a:pt x="2232" y="953"/>
                  </a:lnTo>
                  <a:lnTo>
                    <a:pt x="2165" y="1012"/>
                  </a:lnTo>
                  <a:lnTo>
                    <a:pt x="2094" y="1068"/>
                  </a:lnTo>
                  <a:lnTo>
                    <a:pt x="2022" y="1122"/>
                  </a:lnTo>
                  <a:lnTo>
                    <a:pt x="1947" y="1174"/>
                  </a:lnTo>
                  <a:lnTo>
                    <a:pt x="1872" y="1224"/>
                  </a:lnTo>
                  <a:lnTo>
                    <a:pt x="1795" y="1274"/>
                  </a:lnTo>
                  <a:lnTo>
                    <a:pt x="1715" y="1322"/>
                  </a:lnTo>
                  <a:lnTo>
                    <a:pt x="1637" y="1368"/>
                  </a:lnTo>
                  <a:lnTo>
                    <a:pt x="1556" y="1415"/>
                  </a:lnTo>
                  <a:lnTo>
                    <a:pt x="1476" y="1462"/>
                  </a:lnTo>
                  <a:lnTo>
                    <a:pt x="1395" y="1508"/>
                  </a:lnTo>
                  <a:lnTo>
                    <a:pt x="1316" y="1554"/>
                  </a:lnTo>
                  <a:lnTo>
                    <a:pt x="1236" y="1600"/>
                  </a:lnTo>
                  <a:lnTo>
                    <a:pt x="1158" y="1649"/>
                  </a:lnTo>
                  <a:lnTo>
                    <a:pt x="1081" y="1698"/>
                  </a:lnTo>
                  <a:lnTo>
                    <a:pt x="1004" y="1748"/>
                  </a:lnTo>
                  <a:lnTo>
                    <a:pt x="930" y="1800"/>
                  </a:lnTo>
                  <a:lnTo>
                    <a:pt x="857" y="1854"/>
                  </a:lnTo>
                  <a:lnTo>
                    <a:pt x="787" y="1910"/>
                  </a:lnTo>
                  <a:lnTo>
                    <a:pt x="720" y="1968"/>
                  </a:lnTo>
                  <a:lnTo>
                    <a:pt x="654" y="2031"/>
                  </a:lnTo>
                  <a:lnTo>
                    <a:pt x="592" y="2095"/>
                  </a:lnTo>
                  <a:lnTo>
                    <a:pt x="533" y="2163"/>
                  </a:lnTo>
                  <a:lnTo>
                    <a:pt x="479" y="2235"/>
                  </a:lnTo>
                  <a:lnTo>
                    <a:pt x="428" y="2310"/>
                  </a:lnTo>
                  <a:lnTo>
                    <a:pt x="381" y="2390"/>
                  </a:lnTo>
                  <a:lnTo>
                    <a:pt x="339" y="2474"/>
                  </a:lnTo>
                  <a:lnTo>
                    <a:pt x="302" y="2562"/>
                  </a:lnTo>
                  <a:lnTo>
                    <a:pt x="269" y="2656"/>
                  </a:lnTo>
                  <a:lnTo>
                    <a:pt x="603" y="2988"/>
                  </a:lnTo>
                  <a:lnTo>
                    <a:pt x="940" y="3320"/>
                  </a:lnTo>
                  <a:lnTo>
                    <a:pt x="1276" y="3653"/>
                  </a:lnTo>
                  <a:lnTo>
                    <a:pt x="1611" y="3985"/>
                  </a:lnTo>
                  <a:lnTo>
                    <a:pt x="1642" y="3891"/>
                  </a:lnTo>
                  <a:lnTo>
                    <a:pt x="1681" y="3803"/>
                  </a:lnTo>
                  <a:lnTo>
                    <a:pt x="1723" y="3719"/>
                  </a:lnTo>
                  <a:lnTo>
                    <a:pt x="1770" y="3638"/>
                  </a:lnTo>
                  <a:lnTo>
                    <a:pt x="1821" y="3564"/>
                  </a:lnTo>
                  <a:lnTo>
                    <a:pt x="1876" y="3492"/>
                  </a:lnTo>
                  <a:lnTo>
                    <a:pt x="1935" y="3424"/>
                  </a:lnTo>
                  <a:lnTo>
                    <a:pt x="1996" y="3359"/>
                  </a:lnTo>
                  <a:lnTo>
                    <a:pt x="2061" y="3297"/>
                  </a:lnTo>
                  <a:lnTo>
                    <a:pt x="2128" y="3239"/>
                  </a:lnTo>
                  <a:lnTo>
                    <a:pt x="2200" y="3182"/>
                  </a:lnTo>
                  <a:lnTo>
                    <a:pt x="2271" y="3129"/>
                  </a:lnTo>
                  <a:lnTo>
                    <a:pt x="2346" y="3076"/>
                  </a:lnTo>
                  <a:lnTo>
                    <a:pt x="2422" y="3026"/>
                  </a:lnTo>
                  <a:lnTo>
                    <a:pt x="2500" y="2977"/>
                  </a:lnTo>
                  <a:lnTo>
                    <a:pt x="2578" y="2929"/>
                  </a:lnTo>
                  <a:lnTo>
                    <a:pt x="2658" y="2882"/>
                  </a:lnTo>
                  <a:lnTo>
                    <a:pt x="2737" y="2835"/>
                  </a:lnTo>
                  <a:lnTo>
                    <a:pt x="2817" y="2789"/>
                  </a:lnTo>
                  <a:lnTo>
                    <a:pt x="2898" y="2743"/>
                  </a:lnTo>
                  <a:lnTo>
                    <a:pt x="2978" y="2697"/>
                  </a:lnTo>
                  <a:lnTo>
                    <a:pt x="3057" y="2649"/>
                  </a:lnTo>
                  <a:lnTo>
                    <a:pt x="3135" y="2602"/>
                  </a:lnTo>
                  <a:lnTo>
                    <a:pt x="3214" y="2553"/>
                  </a:lnTo>
                  <a:lnTo>
                    <a:pt x="3289" y="2502"/>
                  </a:lnTo>
                  <a:lnTo>
                    <a:pt x="3363" y="2451"/>
                  </a:lnTo>
                  <a:lnTo>
                    <a:pt x="3436" y="2396"/>
                  </a:lnTo>
                  <a:lnTo>
                    <a:pt x="3506" y="2341"/>
                  </a:lnTo>
                  <a:lnTo>
                    <a:pt x="3575" y="2281"/>
                  </a:lnTo>
                  <a:lnTo>
                    <a:pt x="3639" y="2220"/>
                  </a:lnTo>
                  <a:lnTo>
                    <a:pt x="3701" y="2155"/>
                  </a:lnTo>
                  <a:lnTo>
                    <a:pt x="3760" y="2087"/>
                  </a:lnTo>
                  <a:lnTo>
                    <a:pt x="3815" y="2016"/>
                  </a:lnTo>
                  <a:lnTo>
                    <a:pt x="3866" y="1940"/>
                  </a:lnTo>
                  <a:lnTo>
                    <a:pt x="3912" y="1861"/>
                  </a:lnTo>
                  <a:lnTo>
                    <a:pt x="3955" y="1777"/>
                  </a:lnTo>
                  <a:lnTo>
                    <a:pt x="3993" y="1687"/>
                  </a:lnTo>
                  <a:lnTo>
                    <a:pt x="4025" y="1593"/>
                  </a:lnTo>
                  <a:lnTo>
                    <a:pt x="3691" y="1262"/>
                  </a:lnTo>
                  <a:lnTo>
                    <a:pt x="3355" y="929"/>
                  </a:lnTo>
                  <a:lnTo>
                    <a:pt x="3017" y="596"/>
                  </a:lnTo>
                  <a:lnTo>
                    <a:pt x="2684" y="266"/>
                  </a:lnTo>
                  <a:close/>
                  <a:moveTo>
                    <a:pt x="2698" y="0"/>
                  </a:moveTo>
                  <a:lnTo>
                    <a:pt x="2736" y="5"/>
                  </a:lnTo>
                  <a:lnTo>
                    <a:pt x="2775" y="15"/>
                  </a:lnTo>
                  <a:lnTo>
                    <a:pt x="2810" y="31"/>
                  </a:lnTo>
                  <a:lnTo>
                    <a:pt x="2843" y="51"/>
                  </a:lnTo>
                  <a:lnTo>
                    <a:pt x="2873" y="77"/>
                  </a:lnTo>
                  <a:lnTo>
                    <a:pt x="4216" y="1406"/>
                  </a:lnTo>
                  <a:lnTo>
                    <a:pt x="4243" y="1437"/>
                  </a:lnTo>
                  <a:lnTo>
                    <a:pt x="4265" y="1473"/>
                  </a:lnTo>
                  <a:lnTo>
                    <a:pt x="4280" y="1511"/>
                  </a:lnTo>
                  <a:lnTo>
                    <a:pt x="4290" y="1550"/>
                  </a:lnTo>
                  <a:lnTo>
                    <a:pt x="4294" y="1591"/>
                  </a:lnTo>
                  <a:lnTo>
                    <a:pt x="4291" y="1631"/>
                  </a:lnTo>
                  <a:lnTo>
                    <a:pt x="4283" y="1672"/>
                  </a:lnTo>
                  <a:lnTo>
                    <a:pt x="4246" y="1776"/>
                  </a:lnTo>
                  <a:lnTo>
                    <a:pt x="4205" y="1875"/>
                  </a:lnTo>
                  <a:lnTo>
                    <a:pt x="4158" y="1971"/>
                  </a:lnTo>
                  <a:lnTo>
                    <a:pt x="4104" y="2065"/>
                  </a:lnTo>
                  <a:lnTo>
                    <a:pt x="4044" y="2155"/>
                  </a:lnTo>
                  <a:lnTo>
                    <a:pt x="3978" y="2243"/>
                  </a:lnTo>
                  <a:lnTo>
                    <a:pt x="3905" y="2327"/>
                  </a:lnTo>
                  <a:lnTo>
                    <a:pt x="3827" y="2410"/>
                  </a:lnTo>
                  <a:lnTo>
                    <a:pt x="3739" y="2492"/>
                  </a:lnTo>
                  <a:lnTo>
                    <a:pt x="3649" y="2569"/>
                  </a:lnTo>
                  <a:lnTo>
                    <a:pt x="3554" y="2642"/>
                  </a:lnTo>
                  <a:lnTo>
                    <a:pt x="3457" y="2712"/>
                  </a:lnTo>
                  <a:lnTo>
                    <a:pt x="3358" y="2777"/>
                  </a:lnTo>
                  <a:lnTo>
                    <a:pt x="3258" y="2841"/>
                  </a:lnTo>
                  <a:lnTo>
                    <a:pt x="3156" y="2902"/>
                  </a:lnTo>
                  <a:lnTo>
                    <a:pt x="3055" y="2960"/>
                  </a:lnTo>
                  <a:lnTo>
                    <a:pt x="2953" y="3019"/>
                  </a:lnTo>
                  <a:lnTo>
                    <a:pt x="2846" y="3081"/>
                  </a:lnTo>
                  <a:lnTo>
                    <a:pt x="2742" y="3142"/>
                  </a:lnTo>
                  <a:lnTo>
                    <a:pt x="2640" y="3204"/>
                  </a:lnTo>
                  <a:lnTo>
                    <a:pt x="2541" y="3267"/>
                  </a:lnTo>
                  <a:lnTo>
                    <a:pt x="2445" y="3331"/>
                  </a:lnTo>
                  <a:lnTo>
                    <a:pt x="2355" y="3399"/>
                  </a:lnTo>
                  <a:lnTo>
                    <a:pt x="2270" y="3470"/>
                  </a:lnTo>
                  <a:lnTo>
                    <a:pt x="2189" y="3545"/>
                  </a:lnTo>
                  <a:lnTo>
                    <a:pt x="2124" y="3611"/>
                  </a:lnTo>
                  <a:lnTo>
                    <a:pt x="2066" y="3681"/>
                  </a:lnTo>
                  <a:lnTo>
                    <a:pt x="2016" y="3753"/>
                  </a:lnTo>
                  <a:lnTo>
                    <a:pt x="1969" y="3826"/>
                  </a:lnTo>
                  <a:lnTo>
                    <a:pt x="1929" y="3902"/>
                  </a:lnTo>
                  <a:lnTo>
                    <a:pt x="1895" y="3982"/>
                  </a:lnTo>
                  <a:lnTo>
                    <a:pt x="1866" y="4064"/>
                  </a:lnTo>
                  <a:lnTo>
                    <a:pt x="1850" y="4104"/>
                  </a:lnTo>
                  <a:lnTo>
                    <a:pt x="1828" y="4141"/>
                  </a:lnTo>
                  <a:lnTo>
                    <a:pt x="1800" y="4174"/>
                  </a:lnTo>
                  <a:lnTo>
                    <a:pt x="1773" y="4197"/>
                  </a:lnTo>
                  <a:lnTo>
                    <a:pt x="1743" y="4216"/>
                  </a:lnTo>
                  <a:lnTo>
                    <a:pt x="1710" y="4232"/>
                  </a:lnTo>
                  <a:lnTo>
                    <a:pt x="1674" y="4243"/>
                  </a:lnTo>
                  <a:lnTo>
                    <a:pt x="1635" y="4250"/>
                  </a:lnTo>
                  <a:lnTo>
                    <a:pt x="1596" y="4251"/>
                  </a:lnTo>
                  <a:lnTo>
                    <a:pt x="1557" y="4246"/>
                  </a:lnTo>
                  <a:lnTo>
                    <a:pt x="1519" y="4235"/>
                  </a:lnTo>
                  <a:lnTo>
                    <a:pt x="1483" y="4220"/>
                  </a:lnTo>
                  <a:lnTo>
                    <a:pt x="1450" y="4200"/>
                  </a:lnTo>
                  <a:lnTo>
                    <a:pt x="1420" y="4174"/>
                  </a:lnTo>
                  <a:lnTo>
                    <a:pt x="78" y="2845"/>
                  </a:lnTo>
                  <a:lnTo>
                    <a:pt x="52" y="2812"/>
                  </a:lnTo>
                  <a:lnTo>
                    <a:pt x="30" y="2778"/>
                  </a:lnTo>
                  <a:lnTo>
                    <a:pt x="13" y="2740"/>
                  </a:lnTo>
                  <a:lnTo>
                    <a:pt x="4" y="2701"/>
                  </a:lnTo>
                  <a:lnTo>
                    <a:pt x="0" y="2661"/>
                  </a:lnTo>
                  <a:lnTo>
                    <a:pt x="0" y="2659"/>
                  </a:lnTo>
                  <a:lnTo>
                    <a:pt x="2" y="2619"/>
                  </a:lnTo>
                  <a:lnTo>
                    <a:pt x="12" y="2579"/>
                  </a:lnTo>
                  <a:lnTo>
                    <a:pt x="48" y="2475"/>
                  </a:lnTo>
                  <a:lnTo>
                    <a:pt x="89" y="2375"/>
                  </a:lnTo>
                  <a:lnTo>
                    <a:pt x="137" y="2280"/>
                  </a:lnTo>
                  <a:lnTo>
                    <a:pt x="190" y="2186"/>
                  </a:lnTo>
                  <a:lnTo>
                    <a:pt x="249" y="2095"/>
                  </a:lnTo>
                  <a:lnTo>
                    <a:pt x="315" y="2008"/>
                  </a:lnTo>
                  <a:lnTo>
                    <a:pt x="388" y="1924"/>
                  </a:lnTo>
                  <a:lnTo>
                    <a:pt x="466" y="1841"/>
                  </a:lnTo>
                  <a:lnTo>
                    <a:pt x="554" y="1758"/>
                  </a:lnTo>
                  <a:lnTo>
                    <a:pt x="646" y="1682"/>
                  </a:lnTo>
                  <a:lnTo>
                    <a:pt x="741" y="1608"/>
                  </a:lnTo>
                  <a:lnTo>
                    <a:pt x="837" y="1539"/>
                  </a:lnTo>
                  <a:lnTo>
                    <a:pt x="936" y="1473"/>
                  </a:lnTo>
                  <a:lnTo>
                    <a:pt x="1037" y="1410"/>
                  </a:lnTo>
                  <a:lnTo>
                    <a:pt x="1137" y="1349"/>
                  </a:lnTo>
                  <a:lnTo>
                    <a:pt x="1240" y="1289"/>
                  </a:lnTo>
                  <a:lnTo>
                    <a:pt x="1340" y="1231"/>
                  </a:lnTo>
                  <a:lnTo>
                    <a:pt x="1447" y="1169"/>
                  </a:lnTo>
                  <a:lnTo>
                    <a:pt x="1552" y="1108"/>
                  </a:lnTo>
                  <a:lnTo>
                    <a:pt x="1653" y="1047"/>
                  </a:lnTo>
                  <a:lnTo>
                    <a:pt x="1752" y="983"/>
                  </a:lnTo>
                  <a:lnTo>
                    <a:pt x="1848" y="918"/>
                  </a:lnTo>
                  <a:lnTo>
                    <a:pt x="1939" y="852"/>
                  </a:lnTo>
                  <a:lnTo>
                    <a:pt x="2025" y="780"/>
                  </a:lnTo>
                  <a:lnTo>
                    <a:pt x="2106" y="705"/>
                  </a:lnTo>
                  <a:lnTo>
                    <a:pt x="2169" y="638"/>
                  </a:lnTo>
                  <a:lnTo>
                    <a:pt x="2227" y="569"/>
                  </a:lnTo>
                  <a:lnTo>
                    <a:pt x="2279" y="498"/>
                  </a:lnTo>
                  <a:lnTo>
                    <a:pt x="2324" y="424"/>
                  </a:lnTo>
                  <a:lnTo>
                    <a:pt x="2364" y="347"/>
                  </a:lnTo>
                  <a:lnTo>
                    <a:pt x="2399" y="269"/>
                  </a:lnTo>
                  <a:lnTo>
                    <a:pt x="2427" y="186"/>
                  </a:lnTo>
                  <a:lnTo>
                    <a:pt x="2444" y="146"/>
                  </a:lnTo>
                  <a:lnTo>
                    <a:pt x="2466" y="110"/>
                  </a:lnTo>
                  <a:lnTo>
                    <a:pt x="2493" y="77"/>
                  </a:lnTo>
                  <a:lnTo>
                    <a:pt x="2521" y="54"/>
                  </a:lnTo>
                  <a:lnTo>
                    <a:pt x="2551" y="34"/>
                  </a:lnTo>
                  <a:lnTo>
                    <a:pt x="2584" y="19"/>
                  </a:lnTo>
                  <a:lnTo>
                    <a:pt x="2619" y="8"/>
                  </a:lnTo>
                  <a:lnTo>
                    <a:pt x="2658" y="1"/>
                  </a:lnTo>
                  <a:lnTo>
                    <a:pt x="269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56588" tIns="28294" rIns="56588" bIns="28294" numCol="1" anchor="t" anchorCtr="0" compatLnSpc="1">
              <a:prstTxWarp prst="textNoShape">
                <a:avLst/>
              </a:prstTxWarp>
            </a:bodyPr>
            <a:lstStyle/>
            <a:p>
              <a:endParaRPr lang="id-ID" sz="1114"/>
            </a:p>
          </p:txBody>
        </p:sp>
        <p:sp>
          <p:nvSpPr>
            <p:cNvPr id="84" name="Freeform 1038">
              <a:extLst>
                <a:ext uri="{FF2B5EF4-FFF2-40B4-BE49-F238E27FC236}">
                  <a16:creationId xmlns:a16="http://schemas.microsoft.com/office/drawing/2014/main" id="{D852C33F-C4EF-4A06-9BDD-CA90C537DA1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41825" y="3541713"/>
              <a:ext cx="922338" cy="947738"/>
            </a:xfrm>
            <a:custGeom>
              <a:avLst/>
              <a:gdLst>
                <a:gd name="T0" fmla="*/ 773 w 1161"/>
                <a:gd name="T1" fmla="*/ 610 h 1193"/>
                <a:gd name="T2" fmla="*/ 678 w 1161"/>
                <a:gd name="T3" fmla="*/ 648 h 1193"/>
                <a:gd name="T4" fmla="*/ 927 w 1161"/>
                <a:gd name="T5" fmla="*/ 863 h 1193"/>
                <a:gd name="T6" fmla="*/ 971 w 1161"/>
                <a:gd name="T7" fmla="*/ 765 h 1193"/>
                <a:gd name="T8" fmla="*/ 961 w 1161"/>
                <a:gd name="T9" fmla="*/ 679 h 1193"/>
                <a:gd name="T10" fmla="*/ 913 w 1161"/>
                <a:gd name="T11" fmla="*/ 625 h 1193"/>
                <a:gd name="T12" fmla="*/ 839 w 1161"/>
                <a:gd name="T13" fmla="*/ 600 h 1193"/>
                <a:gd name="T14" fmla="*/ 201 w 1161"/>
                <a:gd name="T15" fmla="*/ 367 h 1193"/>
                <a:gd name="T16" fmla="*/ 182 w 1161"/>
                <a:gd name="T17" fmla="*/ 458 h 1193"/>
                <a:gd name="T18" fmla="*/ 213 w 1161"/>
                <a:gd name="T19" fmla="*/ 527 h 1193"/>
                <a:gd name="T20" fmla="*/ 286 w 1161"/>
                <a:gd name="T21" fmla="*/ 564 h 1193"/>
                <a:gd name="T22" fmla="*/ 375 w 1161"/>
                <a:gd name="T23" fmla="*/ 553 h 1193"/>
                <a:gd name="T24" fmla="*/ 346 w 1161"/>
                <a:gd name="T25" fmla="*/ 409 h 1193"/>
                <a:gd name="T26" fmla="*/ 533 w 1161"/>
                <a:gd name="T27" fmla="*/ 4 h 1193"/>
                <a:gd name="T28" fmla="*/ 615 w 1161"/>
                <a:gd name="T29" fmla="*/ 42 h 1193"/>
                <a:gd name="T30" fmla="*/ 666 w 1161"/>
                <a:gd name="T31" fmla="*/ 114 h 1193"/>
                <a:gd name="T32" fmla="*/ 652 w 1161"/>
                <a:gd name="T33" fmla="*/ 186 h 1193"/>
                <a:gd name="T34" fmla="*/ 596 w 1161"/>
                <a:gd name="T35" fmla="*/ 221 h 1193"/>
                <a:gd name="T36" fmla="*/ 494 w 1161"/>
                <a:gd name="T37" fmla="*/ 202 h 1193"/>
                <a:gd name="T38" fmla="*/ 376 w 1161"/>
                <a:gd name="T39" fmla="*/ 200 h 1193"/>
                <a:gd name="T40" fmla="*/ 420 w 1161"/>
                <a:gd name="T41" fmla="*/ 354 h 1193"/>
                <a:gd name="T42" fmla="*/ 665 w 1161"/>
                <a:gd name="T43" fmla="*/ 418 h 1193"/>
                <a:gd name="T44" fmla="*/ 799 w 1161"/>
                <a:gd name="T45" fmla="*/ 387 h 1193"/>
                <a:gd name="T46" fmla="*/ 932 w 1161"/>
                <a:gd name="T47" fmla="*/ 402 h 1193"/>
                <a:gd name="T48" fmla="*/ 1064 w 1161"/>
                <a:gd name="T49" fmla="*/ 475 h 1193"/>
                <a:gd name="T50" fmla="*/ 1130 w 1161"/>
                <a:gd name="T51" fmla="*/ 550 h 1193"/>
                <a:gd name="T52" fmla="*/ 1161 w 1161"/>
                <a:gd name="T53" fmla="*/ 657 h 1193"/>
                <a:gd name="T54" fmla="*/ 1138 w 1161"/>
                <a:gd name="T55" fmla="*/ 797 h 1193"/>
                <a:gd name="T56" fmla="*/ 1058 w 1161"/>
                <a:gd name="T57" fmla="*/ 950 h 1193"/>
                <a:gd name="T58" fmla="*/ 1102 w 1161"/>
                <a:gd name="T59" fmla="*/ 1073 h 1193"/>
                <a:gd name="T60" fmla="*/ 1096 w 1161"/>
                <a:gd name="T61" fmla="*/ 1130 h 1193"/>
                <a:gd name="T62" fmla="*/ 1060 w 1161"/>
                <a:gd name="T63" fmla="*/ 1149 h 1193"/>
                <a:gd name="T64" fmla="*/ 1023 w 1161"/>
                <a:gd name="T65" fmla="*/ 1137 h 1193"/>
                <a:gd name="T66" fmla="*/ 854 w 1161"/>
                <a:gd name="T67" fmla="*/ 1148 h 1193"/>
                <a:gd name="T68" fmla="*/ 710 w 1161"/>
                <a:gd name="T69" fmla="*/ 1193 h 1193"/>
                <a:gd name="T70" fmla="*/ 581 w 1161"/>
                <a:gd name="T71" fmla="*/ 1176 h 1193"/>
                <a:gd name="T72" fmla="*/ 479 w 1161"/>
                <a:gd name="T73" fmla="*/ 1122 h 1193"/>
                <a:gd name="T74" fmla="*/ 424 w 1161"/>
                <a:gd name="T75" fmla="*/ 1049 h 1193"/>
                <a:gd name="T76" fmla="*/ 435 w 1161"/>
                <a:gd name="T77" fmla="*/ 977 h 1193"/>
                <a:gd name="T78" fmla="*/ 494 w 1161"/>
                <a:gd name="T79" fmla="*/ 933 h 1193"/>
                <a:gd name="T80" fmla="*/ 566 w 1161"/>
                <a:gd name="T81" fmla="*/ 944 h 1193"/>
                <a:gd name="T82" fmla="*/ 647 w 1161"/>
                <a:gd name="T83" fmla="*/ 992 h 1193"/>
                <a:gd name="T84" fmla="*/ 722 w 1161"/>
                <a:gd name="T85" fmla="*/ 1008 h 1193"/>
                <a:gd name="T86" fmla="*/ 805 w 1161"/>
                <a:gd name="T87" fmla="*/ 979 h 1193"/>
                <a:gd name="T88" fmla="*/ 599 w 1161"/>
                <a:gd name="T89" fmla="*/ 691 h 1193"/>
                <a:gd name="T90" fmla="*/ 426 w 1161"/>
                <a:gd name="T91" fmla="*/ 758 h 1193"/>
                <a:gd name="T92" fmla="*/ 269 w 1161"/>
                <a:gd name="T93" fmla="*/ 774 h 1193"/>
                <a:gd name="T94" fmla="*/ 135 w 1161"/>
                <a:gd name="T95" fmla="*/ 734 h 1193"/>
                <a:gd name="T96" fmla="*/ 47 w 1161"/>
                <a:gd name="T97" fmla="*/ 656 h 1193"/>
                <a:gd name="T98" fmla="*/ 4 w 1161"/>
                <a:gd name="T99" fmla="*/ 560 h 1193"/>
                <a:gd name="T100" fmla="*/ 10 w 1161"/>
                <a:gd name="T101" fmla="*/ 425 h 1193"/>
                <a:gd name="T102" fmla="*/ 68 w 1161"/>
                <a:gd name="T103" fmla="*/ 282 h 1193"/>
                <a:gd name="T104" fmla="*/ 102 w 1161"/>
                <a:gd name="T105" fmla="*/ 174 h 1193"/>
                <a:gd name="T106" fmla="*/ 85 w 1161"/>
                <a:gd name="T107" fmla="*/ 126 h 1193"/>
                <a:gd name="T108" fmla="*/ 107 w 1161"/>
                <a:gd name="T109" fmla="*/ 94 h 1193"/>
                <a:gd name="T110" fmla="*/ 154 w 1161"/>
                <a:gd name="T111" fmla="*/ 88 h 1193"/>
                <a:gd name="T112" fmla="*/ 221 w 1161"/>
                <a:gd name="T113" fmla="*/ 100 h 1193"/>
                <a:gd name="T114" fmla="*/ 327 w 1161"/>
                <a:gd name="T115" fmla="*/ 35 h 1193"/>
                <a:gd name="T116" fmla="*/ 452 w 1161"/>
                <a:gd name="T117" fmla="*/ 1 h 1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61" h="1193">
                  <a:moveTo>
                    <a:pt x="839" y="600"/>
                  </a:moveTo>
                  <a:lnTo>
                    <a:pt x="806" y="602"/>
                  </a:lnTo>
                  <a:lnTo>
                    <a:pt x="773" y="610"/>
                  </a:lnTo>
                  <a:lnTo>
                    <a:pt x="740" y="621"/>
                  </a:lnTo>
                  <a:lnTo>
                    <a:pt x="709" y="634"/>
                  </a:lnTo>
                  <a:lnTo>
                    <a:pt x="678" y="648"/>
                  </a:lnTo>
                  <a:lnTo>
                    <a:pt x="791" y="773"/>
                  </a:lnTo>
                  <a:lnTo>
                    <a:pt x="905" y="890"/>
                  </a:lnTo>
                  <a:lnTo>
                    <a:pt x="927" y="863"/>
                  </a:lnTo>
                  <a:lnTo>
                    <a:pt x="946" y="831"/>
                  </a:lnTo>
                  <a:lnTo>
                    <a:pt x="961" y="797"/>
                  </a:lnTo>
                  <a:lnTo>
                    <a:pt x="971" y="765"/>
                  </a:lnTo>
                  <a:lnTo>
                    <a:pt x="973" y="732"/>
                  </a:lnTo>
                  <a:lnTo>
                    <a:pt x="968" y="700"/>
                  </a:lnTo>
                  <a:lnTo>
                    <a:pt x="961" y="679"/>
                  </a:lnTo>
                  <a:lnTo>
                    <a:pt x="950" y="659"/>
                  </a:lnTo>
                  <a:lnTo>
                    <a:pt x="934" y="641"/>
                  </a:lnTo>
                  <a:lnTo>
                    <a:pt x="913" y="625"/>
                  </a:lnTo>
                  <a:lnTo>
                    <a:pt x="892" y="613"/>
                  </a:lnTo>
                  <a:lnTo>
                    <a:pt x="872" y="604"/>
                  </a:lnTo>
                  <a:lnTo>
                    <a:pt x="839" y="600"/>
                  </a:lnTo>
                  <a:close/>
                  <a:moveTo>
                    <a:pt x="243" y="304"/>
                  </a:moveTo>
                  <a:lnTo>
                    <a:pt x="219" y="335"/>
                  </a:lnTo>
                  <a:lnTo>
                    <a:pt x="201" y="367"/>
                  </a:lnTo>
                  <a:lnTo>
                    <a:pt x="188" y="398"/>
                  </a:lnTo>
                  <a:lnTo>
                    <a:pt x="183" y="428"/>
                  </a:lnTo>
                  <a:lnTo>
                    <a:pt x="182" y="458"/>
                  </a:lnTo>
                  <a:lnTo>
                    <a:pt x="187" y="483"/>
                  </a:lnTo>
                  <a:lnTo>
                    <a:pt x="198" y="507"/>
                  </a:lnTo>
                  <a:lnTo>
                    <a:pt x="213" y="527"/>
                  </a:lnTo>
                  <a:lnTo>
                    <a:pt x="236" y="545"/>
                  </a:lnTo>
                  <a:lnTo>
                    <a:pt x="260" y="557"/>
                  </a:lnTo>
                  <a:lnTo>
                    <a:pt x="286" y="564"/>
                  </a:lnTo>
                  <a:lnTo>
                    <a:pt x="313" y="565"/>
                  </a:lnTo>
                  <a:lnTo>
                    <a:pt x="343" y="561"/>
                  </a:lnTo>
                  <a:lnTo>
                    <a:pt x="375" y="553"/>
                  </a:lnTo>
                  <a:lnTo>
                    <a:pt x="411" y="539"/>
                  </a:lnTo>
                  <a:lnTo>
                    <a:pt x="448" y="520"/>
                  </a:lnTo>
                  <a:lnTo>
                    <a:pt x="346" y="409"/>
                  </a:lnTo>
                  <a:lnTo>
                    <a:pt x="243" y="304"/>
                  </a:lnTo>
                  <a:close/>
                  <a:moveTo>
                    <a:pt x="493" y="0"/>
                  </a:moveTo>
                  <a:lnTo>
                    <a:pt x="533" y="4"/>
                  </a:lnTo>
                  <a:lnTo>
                    <a:pt x="563" y="12"/>
                  </a:lnTo>
                  <a:lnTo>
                    <a:pt x="590" y="24"/>
                  </a:lnTo>
                  <a:lnTo>
                    <a:pt x="615" y="42"/>
                  </a:lnTo>
                  <a:lnTo>
                    <a:pt x="637" y="64"/>
                  </a:lnTo>
                  <a:lnTo>
                    <a:pt x="655" y="88"/>
                  </a:lnTo>
                  <a:lnTo>
                    <a:pt x="666" y="114"/>
                  </a:lnTo>
                  <a:lnTo>
                    <a:pt x="667" y="140"/>
                  </a:lnTo>
                  <a:lnTo>
                    <a:pt x="663" y="164"/>
                  </a:lnTo>
                  <a:lnTo>
                    <a:pt x="652" y="186"/>
                  </a:lnTo>
                  <a:lnTo>
                    <a:pt x="636" y="204"/>
                  </a:lnTo>
                  <a:lnTo>
                    <a:pt x="617" y="216"/>
                  </a:lnTo>
                  <a:lnTo>
                    <a:pt x="596" y="221"/>
                  </a:lnTo>
                  <a:lnTo>
                    <a:pt x="573" y="220"/>
                  </a:lnTo>
                  <a:lnTo>
                    <a:pt x="536" y="212"/>
                  </a:lnTo>
                  <a:lnTo>
                    <a:pt x="494" y="202"/>
                  </a:lnTo>
                  <a:lnTo>
                    <a:pt x="452" y="194"/>
                  </a:lnTo>
                  <a:lnTo>
                    <a:pt x="407" y="193"/>
                  </a:lnTo>
                  <a:lnTo>
                    <a:pt x="376" y="200"/>
                  </a:lnTo>
                  <a:lnTo>
                    <a:pt x="345" y="214"/>
                  </a:lnTo>
                  <a:lnTo>
                    <a:pt x="313" y="238"/>
                  </a:lnTo>
                  <a:lnTo>
                    <a:pt x="420" y="354"/>
                  </a:lnTo>
                  <a:lnTo>
                    <a:pt x="529" y="477"/>
                  </a:lnTo>
                  <a:lnTo>
                    <a:pt x="597" y="445"/>
                  </a:lnTo>
                  <a:lnTo>
                    <a:pt x="665" y="418"/>
                  </a:lnTo>
                  <a:lnTo>
                    <a:pt x="710" y="403"/>
                  </a:lnTo>
                  <a:lnTo>
                    <a:pt x="755" y="394"/>
                  </a:lnTo>
                  <a:lnTo>
                    <a:pt x="799" y="387"/>
                  </a:lnTo>
                  <a:lnTo>
                    <a:pt x="843" y="387"/>
                  </a:lnTo>
                  <a:lnTo>
                    <a:pt x="888" y="392"/>
                  </a:lnTo>
                  <a:lnTo>
                    <a:pt x="932" y="402"/>
                  </a:lnTo>
                  <a:lnTo>
                    <a:pt x="976" y="418"/>
                  </a:lnTo>
                  <a:lnTo>
                    <a:pt x="1020" y="443"/>
                  </a:lnTo>
                  <a:lnTo>
                    <a:pt x="1064" y="475"/>
                  </a:lnTo>
                  <a:lnTo>
                    <a:pt x="1090" y="498"/>
                  </a:lnTo>
                  <a:lnTo>
                    <a:pt x="1112" y="523"/>
                  </a:lnTo>
                  <a:lnTo>
                    <a:pt x="1130" y="550"/>
                  </a:lnTo>
                  <a:lnTo>
                    <a:pt x="1144" y="577"/>
                  </a:lnTo>
                  <a:lnTo>
                    <a:pt x="1156" y="617"/>
                  </a:lnTo>
                  <a:lnTo>
                    <a:pt x="1161" y="657"/>
                  </a:lnTo>
                  <a:lnTo>
                    <a:pt x="1160" y="702"/>
                  </a:lnTo>
                  <a:lnTo>
                    <a:pt x="1152" y="748"/>
                  </a:lnTo>
                  <a:lnTo>
                    <a:pt x="1138" y="797"/>
                  </a:lnTo>
                  <a:lnTo>
                    <a:pt x="1117" y="849"/>
                  </a:lnTo>
                  <a:lnTo>
                    <a:pt x="1090" y="899"/>
                  </a:lnTo>
                  <a:lnTo>
                    <a:pt x="1058" y="950"/>
                  </a:lnTo>
                  <a:lnTo>
                    <a:pt x="1021" y="1000"/>
                  </a:lnTo>
                  <a:lnTo>
                    <a:pt x="1091" y="1058"/>
                  </a:lnTo>
                  <a:lnTo>
                    <a:pt x="1102" y="1073"/>
                  </a:lnTo>
                  <a:lnTo>
                    <a:pt x="1108" y="1091"/>
                  </a:lnTo>
                  <a:lnTo>
                    <a:pt x="1107" y="1111"/>
                  </a:lnTo>
                  <a:lnTo>
                    <a:pt x="1096" y="1130"/>
                  </a:lnTo>
                  <a:lnTo>
                    <a:pt x="1085" y="1140"/>
                  </a:lnTo>
                  <a:lnTo>
                    <a:pt x="1072" y="1147"/>
                  </a:lnTo>
                  <a:lnTo>
                    <a:pt x="1060" y="1149"/>
                  </a:lnTo>
                  <a:lnTo>
                    <a:pt x="1046" y="1148"/>
                  </a:lnTo>
                  <a:lnTo>
                    <a:pt x="1034" y="1144"/>
                  </a:lnTo>
                  <a:lnTo>
                    <a:pt x="1023" y="1137"/>
                  </a:lnTo>
                  <a:lnTo>
                    <a:pt x="951" y="1072"/>
                  </a:lnTo>
                  <a:lnTo>
                    <a:pt x="903" y="1115"/>
                  </a:lnTo>
                  <a:lnTo>
                    <a:pt x="854" y="1148"/>
                  </a:lnTo>
                  <a:lnTo>
                    <a:pt x="805" y="1171"/>
                  </a:lnTo>
                  <a:lnTo>
                    <a:pt x="757" y="1185"/>
                  </a:lnTo>
                  <a:lnTo>
                    <a:pt x="710" y="1193"/>
                  </a:lnTo>
                  <a:lnTo>
                    <a:pt x="665" y="1193"/>
                  </a:lnTo>
                  <a:lnTo>
                    <a:pt x="621" y="1187"/>
                  </a:lnTo>
                  <a:lnTo>
                    <a:pt x="581" y="1176"/>
                  </a:lnTo>
                  <a:lnTo>
                    <a:pt x="542" y="1163"/>
                  </a:lnTo>
                  <a:lnTo>
                    <a:pt x="510" y="1144"/>
                  </a:lnTo>
                  <a:lnTo>
                    <a:pt x="479" y="1122"/>
                  </a:lnTo>
                  <a:lnTo>
                    <a:pt x="455" y="1099"/>
                  </a:lnTo>
                  <a:lnTo>
                    <a:pt x="435" y="1073"/>
                  </a:lnTo>
                  <a:lnTo>
                    <a:pt x="424" y="1049"/>
                  </a:lnTo>
                  <a:lnTo>
                    <a:pt x="420" y="1023"/>
                  </a:lnTo>
                  <a:lnTo>
                    <a:pt x="424" y="1000"/>
                  </a:lnTo>
                  <a:lnTo>
                    <a:pt x="435" y="977"/>
                  </a:lnTo>
                  <a:lnTo>
                    <a:pt x="453" y="958"/>
                  </a:lnTo>
                  <a:lnTo>
                    <a:pt x="474" y="943"/>
                  </a:lnTo>
                  <a:lnTo>
                    <a:pt x="494" y="933"/>
                  </a:lnTo>
                  <a:lnTo>
                    <a:pt x="512" y="931"/>
                  </a:lnTo>
                  <a:lnTo>
                    <a:pt x="540" y="935"/>
                  </a:lnTo>
                  <a:lnTo>
                    <a:pt x="566" y="944"/>
                  </a:lnTo>
                  <a:lnTo>
                    <a:pt x="593" y="959"/>
                  </a:lnTo>
                  <a:lnTo>
                    <a:pt x="619" y="975"/>
                  </a:lnTo>
                  <a:lnTo>
                    <a:pt x="647" y="992"/>
                  </a:lnTo>
                  <a:lnTo>
                    <a:pt x="678" y="1004"/>
                  </a:lnTo>
                  <a:lnTo>
                    <a:pt x="699" y="1008"/>
                  </a:lnTo>
                  <a:lnTo>
                    <a:pt x="722" y="1008"/>
                  </a:lnTo>
                  <a:lnTo>
                    <a:pt x="747" y="1005"/>
                  </a:lnTo>
                  <a:lnTo>
                    <a:pt x="774" y="996"/>
                  </a:lnTo>
                  <a:lnTo>
                    <a:pt x="805" y="979"/>
                  </a:lnTo>
                  <a:lnTo>
                    <a:pt x="836" y="955"/>
                  </a:lnTo>
                  <a:lnTo>
                    <a:pt x="717" y="826"/>
                  </a:lnTo>
                  <a:lnTo>
                    <a:pt x="599" y="691"/>
                  </a:lnTo>
                  <a:lnTo>
                    <a:pt x="540" y="720"/>
                  </a:lnTo>
                  <a:lnTo>
                    <a:pt x="482" y="742"/>
                  </a:lnTo>
                  <a:lnTo>
                    <a:pt x="426" y="758"/>
                  </a:lnTo>
                  <a:lnTo>
                    <a:pt x="372" y="769"/>
                  </a:lnTo>
                  <a:lnTo>
                    <a:pt x="320" y="774"/>
                  </a:lnTo>
                  <a:lnTo>
                    <a:pt x="269" y="774"/>
                  </a:lnTo>
                  <a:lnTo>
                    <a:pt x="221" y="767"/>
                  </a:lnTo>
                  <a:lnTo>
                    <a:pt x="177" y="754"/>
                  </a:lnTo>
                  <a:lnTo>
                    <a:pt x="135" y="734"/>
                  </a:lnTo>
                  <a:lnTo>
                    <a:pt x="96" y="706"/>
                  </a:lnTo>
                  <a:lnTo>
                    <a:pt x="69" y="682"/>
                  </a:lnTo>
                  <a:lnTo>
                    <a:pt x="47" y="656"/>
                  </a:lnTo>
                  <a:lnTo>
                    <a:pt x="29" y="629"/>
                  </a:lnTo>
                  <a:lnTo>
                    <a:pt x="15" y="600"/>
                  </a:lnTo>
                  <a:lnTo>
                    <a:pt x="4" y="560"/>
                  </a:lnTo>
                  <a:lnTo>
                    <a:pt x="0" y="517"/>
                  </a:lnTo>
                  <a:lnTo>
                    <a:pt x="2" y="471"/>
                  </a:lnTo>
                  <a:lnTo>
                    <a:pt x="10" y="425"/>
                  </a:lnTo>
                  <a:lnTo>
                    <a:pt x="24" y="378"/>
                  </a:lnTo>
                  <a:lnTo>
                    <a:pt x="43" y="330"/>
                  </a:lnTo>
                  <a:lnTo>
                    <a:pt x="68" y="282"/>
                  </a:lnTo>
                  <a:lnTo>
                    <a:pt x="95" y="238"/>
                  </a:lnTo>
                  <a:lnTo>
                    <a:pt x="128" y="195"/>
                  </a:lnTo>
                  <a:lnTo>
                    <a:pt x="102" y="174"/>
                  </a:lnTo>
                  <a:lnTo>
                    <a:pt x="90" y="159"/>
                  </a:lnTo>
                  <a:lnTo>
                    <a:pt x="84" y="141"/>
                  </a:lnTo>
                  <a:lnTo>
                    <a:pt x="85" y="126"/>
                  </a:lnTo>
                  <a:lnTo>
                    <a:pt x="90" y="114"/>
                  </a:lnTo>
                  <a:lnTo>
                    <a:pt x="98" y="103"/>
                  </a:lnTo>
                  <a:lnTo>
                    <a:pt x="107" y="94"/>
                  </a:lnTo>
                  <a:lnTo>
                    <a:pt x="120" y="87"/>
                  </a:lnTo>
                  <a:lnTo>
                    <a:pt x="133" y="85"/>
                  </a:lnTo>
                  <a:lnTo>
                    <a:pt x="154" y="88"/>
                  </a:lnTo>
                  <a:lnTo>
                    <a:pt x="169" y="98"/>
                  </a:lnTo>
                  <a:lnTo>
                    <a:pt x="197" y="122"/>
                  </a:lnTo>
                  <a:lnTo>
                    <a:pt x="221" y="100"/>
                  </a:lnTo>
                  <a:lnTo>
                    <a:pt x="252" y="77"/>
                  </a:lnTo>
                  <a:lnTo>
                    <a:pt x="287" y="55"/>
                  </a:lnTo>
                  <a:lnTo>
                    <a:pt x="327" y="35"/>
                  </a:lnTo>
                  <a:lnTo>
                    <a:pt x="367" y="19"/>
                  </a:lnTo>
                  <a:lnTo>
                    <a:pt x="409" y="8"/>
                  </a:lnTo>
                  <a:lnTo>
                    <a:pt x="452" y="1"/>
                  </a:lnTo>
                  <a:lnTo>
                    <a:pt x="49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56588" tIns="28294" rIns="56588" bIns="28294" numCol="1" anchor="t" anchorCtr="0" compatLnSpc="1">
              <a:prstTxWarp prst="textNoShape">
                <a:avLst/>
              </a:prstTxWarp>
            </a:bodyPr>
            <a:lstStyle/>
            <a:p>
              <a:endParaRPr lang="id-ID" sz="1114"/>
            </a:p>
          </p:txBody>
        </p:sp>
        <p:sp>
          <p:nvSpPr>
            <p:cNvPr id="85" name="Freeform 1039">
              <a:extLst>
                <a:ext uri="{FF2B5EF4-FFF2-40B4-BE49-F238E27FC236}">
                  <a16:creationId xmlns:a16="http://schemas.microsoft.com/office/drawing/2014/main" id="{9951A4EA-E0DE-4C79-AD2B-EF0402C75B4C}"/>
                </a:ext>
              </a:extLst>
            </p:cNvPr>
            <p:cNvSpPr>
              <a:spLocks/>
            </p:cNvSpPr>
            <p:nvPr/>
          </p:nvSpPr>
          <p:spPr bwMode="auto">
            <a:xfrm>
              <a:off x="4641813" y="4675188"/>
              <a:ext cx="514350" cy="534988"/>
            </a:xfrm>
            <a:custGeom>
              <a:avLst/>
              <a:gdLst>
                <a:gd name="T0" fmla="*/ 575 w 648"/>
                <a:gd name="T1" fmla="*/ 0 h 672"/>
                <a:gd name="T2" fmla="*/ 594 w 648"/>
                <a:gd name="T3" fmla="*/ 0 h 672"/>
                <a:gd name="T4" fmla="*/ 614 w 648"/>
                <a:gd name="T5" fmla="*/ 7 h 672"/>
                <a:gd name="T6" fmla="*/ 630 w 648"/>
                <a:gd name="T7" fmla="*/ 19 h 672"/>
                <a:gd name="T8" fmla="*/ 642 w 648"/>
                <a:gd name="T9" fmla="*/ 35 h 672"/>
                <a:gd name="T10" fmla="*/ 648 w 648"/>
                <a:gd name="T11" fmla="*/ 56 h 672"/>
                <a:gd name="T12" fmla="*/ 648 w 648"/>
                <a:gd name="T13" fmla="*/ 76 h 672"/>
                <a:gd name="T14" fmla="*/ 642 w 648"/>
                <a:gd name="T15" fmla="*/ 95 h 672"/>
                <a:gd name="T16" fmla="*/ 630 w 648"/>
                <a:gd name="T17" fmla="*/ 113 h 672"/>
                <a:gd name="T18" fmla="*/ 627 w 648"/>
                <a:gd name="T19" fmla="*/ 115 h 672"/>
                <a:gd name="T20" fmla="*/ 625 w 648"/>
                <a:gd name="T21" fmla="*/ 117 h 672"/>
                <a:gd name="T22" fmla="*/ 622 w 648"/>
                <a:gd name="T23" fmla="*/ 118 h 672"/>
                <a:gd name="T24" fmla="*/ 623 w 648"/>
                <a:gd name="T25" fmla="*/ 118 h 672"/>
                <a:gd name="T26" fmla="*/ 561 w 648"/>
                <a:gd name="T27" fmla="*/ 166 h 672"/>
                <a:gd name="T28" fmla="*/ 504 w 648"/>
                <a:gd name="T29" fmla="*/ 212 h 672"/>
                <a:gd name="T30" fmla="*/ 449 w 648"/>
                <a:gd name="T31" fmla="*/ 261 h 672"/>
                <a:gd name="T32" fmla="*/ 393 w 648"/>
                <a:gd name="T33" fmla="*/ 314 h 672"/>
                <a:gd name="T34" fmla="*/ 327 w 648"/>
                <a:gd name="T35" fmla="*/ 383 h 672"/>
                <a:gd name="T36" fmla="*/ 266 w 648"/>
                <a:gd name="T37" fmla="*/ 452 h 672"/>
                <a:gd name="T38" fmla="*/ 210 w 648"/>
                <a:gd name="T39" fmla="*/ 524 h 672"/>
                <a:gd name="T40" fmla="*/ 124 w 648"/>
                <a:gd name="T41" fmla="*/ 641 h 672"/>
                <a:gd name="T42" fmla="*/ 120 w 648"/>
                <a:gd name="T43" fmla="*/ 648 h 672"/>
                <a:gd name="T44" fmla="*/ 114 w 648"/>
                <a:gd name="T45" fmla="*/ 653 h 672"/>
                <a:gd name="T46" fmla="*/ 98 w 648"/>
                <a:gd name="T47" fmla="*/ 666 h 672"/>
                <a:gd name="T48" fmla="*/ 77 w 648"/>
                <a:gd name="T49" fmla="*/ 672 h 672"/>
                <a:gd name="T50" fmla="*/ 56 w 648"/>
                <a:gd name="T51" fmla="*/ 672 h 672"/>
                <a:gd name="T52" fmla="*/ 37 w 648"/>
                <a:gd name="T53" fmla="*/ 666 h 672"/>
                <a:gd name="T54" fmla="*/ 19 w 648"/>
                <a:gd name="T55" fmla="*/ 653 h 672"/>
                <a:gd name="T56" fmla="*/ 8 w 648"/>
                <a:gd name="T57" fmla="*/ 638 h 672"/>
                <a:gd name="T58" fmla="*/ 1 w 648"/>
                <a:gd name="T59" fmla="*/ 622 h 672"/>
                <a:gd name="T60" fmla="*/ 0 w 648"/>
                <a:gd name="T61" fmla="*/ 605 h 672"/>
                <a:gd name="T62" fmla="*/ 3 w 648"/>
                <a:gd name="T63" fmla="*/ 587 h 672"/>
                <a:gd name="T64" fmla="*/ 10 w 648"/>
                <a:gd name="T65" fmla="*/ 571 h 672"/>
                <a:gd name="T66" fmla="*/ 102 w 648"/>
                <a:gd name="T67" fmla="*/ 446 h 672"/>
                <a:gd name="T68" fmla="*/ 162 w 648"/>
                <a:gd name="T69" fmla="*/ 369 h 672"/>
                <a:gd name="T70" fmla="*/ 228 w 648"/>
                <a:gd name="T71" fmla="*/ 293 h 672"/>
                <a:gd name="T72" fmla="*/ 298 w 648"/>
                <a:gd name="T73" fmla="*/ 220 h 672"/>
                <a:gd name="T74" fmla="*/ 376 w 648"/>
                <a:gd name="T75" fmla="*/ 148 h 672"/>
                <a:gd name="T76" fmla="*/ 457 w 648"/>
                <a:gd name="T77" fmla="*/ 79 h 672"/>
                <a:gd name="T78" fmla="*/ 539 w 648"/>
                <a:gd name="T79" fmla="*/ 13 h 672"/>
                <a:gd name="T80" fmla="*/ 557 w 648"/>
                <a:gd name="T81" fmla="*/ 4 h 672"/>
                <a:gd name="T82" fmla="*/ 575 w 648"/>
                <a:gd name="T83" fmla="*/ 0 h 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648" h="672">
                  <a:moveTo>
                    <a:pt x="575" y="0"/>
                  </a:moveTo>
                  <a:lnTo>
                    <a:pt x="594" y="0"/>
                  </a:lnTo>
                  <a:lnTo>
                    <a:pt x="614" y="7"/>
                  </a:lnTo>
                  <a:lnTo>
                    <a:pt x="630" y="19"/>
                  </a:lnTo>
                  <a:lnTo>
                    <a:pt x="642" y="35"/>
                  </a:lnTo>
                  <a:lnTo>
                    <a:pt x="648" y="56"/>
                  </a:lnTo>
                  <a:lnTo>
                    <a:pt x="648" y="76"/>
                  </a:lnTo>
                  <a:lnTo>
                    <a:pt x="642" y="95"/>
                  </a:lnTo>
                  <a:lnTo>
                    <a:pt x="630" y="113"/>
                  </a:lnTo>
                  <a:lnTo>
                    <a:pt x="627" y="115"/>
                  </a:lnTo>
                  <a:lnTo>
                    <a:pt x="625" y="117"/>
                  </a:lnTo>
                  <a:lnTo>
                    <a:pt x="622" y="118"/>
                  </a:lnTo>
                  <a:lnTo>
                    <a:pt x="623" y="118"/>
                  </a:lnTo>
                  <a:lnTo>
                    <a:pt x="561" y="166"/>
                  </a:lnTo>
                  <a:lnTo>
                    <a:pt x="504" y="212"/>
                  </a:lnTo>
                  <a:lnTo>
                    <a:pt x="449" y="261"/>
                  </a:lnTo>
                  <a:lnTo>
                    <a:pt x="393" y="314"/>
                  </a:lnTo>
                  <a:lnTo>
                    <a:pt x="327" y="383"/>
                  </a:lnTo>
                  <a:lnTo>
                    <a:pt x="266" y="452"/>
                  </a:lnTo>
                  <a:lnTo>
                    <a:pt x="210" y="524"/>
                  </a:lnTo>
                  <a:lnTo>
                    <a:pt x="124" y="641"/>
                  </a:lnTo>
                  <a:lnTo>
                    <a:pt x="120" y="648"/>
                  </a:lnTo>
                  <a:lnTo>
                    <a:pt x="114" y="653"/>
                  </a:lnTo>
                  <a:lnTo>
                    <a:pt x="98" y="666"/>
                  </a:lnTo>
                  <a:lnTo>
                    <a:pt x="77" y="672"/>
                  </a:lnTo>
                  <a:lnTo>
                    <a:pt x="56" y="672"/>
                  </a:lnTo>
                  <a:lnTo>
                    <a:pt x="37" y="666"/>
                  </a:lnTo>
                  <a:lnTo>
                    <a:pt x="19" y="653"/>
                  </a:lnTo>
                  <a:lnTo>
                    <a:pt x="8" y="638"/>
                  </a:lnTo>
                  <a:lnTo>
                    <a:pt x="1" y="622"/>
                  </a:lnTo>
                  <a:lnTo>
                    <a:pt x="0" y="605"/>
                  </a:lnTo>
                  <a:lnTo>
                    <a:pt x="3" y="587"/>
                  </a:lnTo>
                  <a:lnTo>
                    <a:pt x="10" y="571"/>
                  </a:lnTo>
                  <a:lnTo>
                    <a:pt x="102" y="446"/>
                  </a:lnTo>
                  <a:lnTo>
                    <a:pt x="162" y="369"/>
                  </a:lnTo>
                  <a:lnTo>
                    <a:pt x="228" y="293"/>
                  </a:lnTo>
                  <a:lnTo>
                    <a:pt x="298" y="220"/>
                  </a:lnTo>
                  <a:lnTo>
                    <a:pt x="376" y="148"/>
                  </a:lnTo>
                  <a:lnTo>
                    <a:pt x="457" y="79"/>
                  </a:lnTo>
                  <a:lnTo>
                    <a:pt x="539" y="13"/>
                  </a:lnTo>
                  <a:lnTo>
                    <a:pt x="557" y="4"/>
                  </a:lnTo>
                  <a:lnTo>
                    <a:pt x="57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56588" tIns="28294" rIns="56588" bIns="28294" numCol="1" anchor="t" anchorCtr="0" compatLnSpc="1">
              <a:prstTxWarp prst="textNoShape">
                <a:avLst/>
              </a:prstTxWarp>
            </a:bodyPr>
            <a:lstStyle/>
            <a:p>
              <a:endParaRPr lang="id-ID" sz="1114"/>
            </a:p>
          </p:txBody>
        </p:sp>
        <p:sp>
          <p:nvSpPr>
            <p:cNvPr id="86" name="Freeform 1040">
              <a:extLst>
                <a:ext uri="{FF2B5EF4-FFF2-40B4-BE49-F238E27FC236}">
                  <a16:creationId xmlns:a16="http://schemas.microsoft.com/office/drawing/2014/main" id="{8D4DD46C-E373-45E2-A3C1-4265ED77FBC2}"/>
                </a:ext>
              </a:extLst>
            </p:cNvPr>
            <p:cNvSpPr>
              <a:spLocks/>
            </p:cNvSpPr>
            <p:nvPr/>
          </p:nvSpPr>
          <p:spPr bwMode="auto">
            <a:xfrm>
              <a:off x="5254588" y="2871788"/>
              <a:ext cx="520700" cy="542925"/>
            </a:xfrm>
            <a:custGeom>
              <a:avLst/>
              <a:gdLst>
                <a:gd name="T0" fmla="*/ 601 w 658"/>
                <a:gd name="T1" fmla="*/ 0 h 683"/>
                <a:gd name="T2" fmla="*/ 621 w 658"/>
                <a:gd name="T3" fmla="*/ 5 h 683"/>
                <a:gd name="T4" fmla="*/ 639 w 658"/>
                <a:gd name="T5" fmla="*/ 19 h 683"/>
                <a:gd name="T6" fmla="*/ 651 w 658"/>
                <a:gd name="T7" fmla="*/ 35 h 683"/>
                <a:gd name="T8" fmla="*/ 658 w 658"/>
                <a:gd name="T9" fmla="*/ 54 h 683"/>
                <a:gd name="T10" fmla="*/ 658 w 658"/>
                <a:gd name="T11" fmla="*/ 73 h 683"/>
                <a:gd name="T12" fmla="*/ 654 w 658"/>
                <a:gd name="T13" fmla="*/ 92 h 683"/>
                <a:gd name="T14" fmla="*/ 643 w 658"/>
                <a:gd name="T15" fmla="*/ 110 h 683"/>
                <a:gd name="T16" fmla="*/ 551 w 658"/>
                <a:gd name="T17" fmla="*/ 233 h 683"/>
                <a:gd name="T18" fmla="*/ 490 w 658"/>
                <a:gd name="T19" fmla="*/ 311 h 683"/>
                <a:gd name="T20" fmla="*/ 426 w 658"/>
                <a:gd name="T21" fmla="*/ 387 h 683"/>
                <a:gd name="T22" fmla="*/ 354 w 658"/>
                <a:gd name="T23" fmla="*/ 459 h 683"/>
                <a:gd name="T24" fmla="*/ 278 w 658"/>
                <a:gd name="T25" fmla="*/ 532 h 683"/>
                <a:gd name="T26" fmla="*/ 197 w 658"/>
                <a:gd name="T27" fmla="*/ 600 h 683"/>
                <a:gd name="T28" fmla="*/ 113 w 658"/>
                <a:gd name="T29" fmla="*/ 665 h 683"/>
                <a:gd name="T30" fmla="*/ 113 w 658"/>
                <a:gd name="T31" fmla="*/ 665 h 683"/>
                <a:gd name="T32" fmla="*/ 95 w 658"/>
                <a:gd name="T33" fmla="*/ 676 h 683"/>
                <a:gd name="T34" fmla="*/ 76 w 658"/>
                <a:gd name="T35" fmla="*/ 683 h 683"/>
                <a:gd name="T36" fmla="*/ 55 w 658"/>
                <a:gd name="T37" fmla="*/ 682 h 683"/>
                <a:gd name="T38" fmla="*/ 36 w 658"/>
                <a:gd name="T39" fmla="*/ 676 h 683"/>
                <a:gd name="T40" fmla="*/ 20 w 658"/>
                <a:gd name="T41" fmla="*/ 664 h 683"/>
                <a:gd name="T42" fmla="*/ 6 w 658"/>
                <a:gd name="T43" fmla="*/ 646 h 683"/>
                <a:gd name="T44" fmla="*/ 0 w 658"/>
                <a:gd name="T45" fmla="*/ 626 h 683"/>
                <a:gd name="T46" fmla="*/ 0 w 658"/>
                <a:gd name="T47" fmla="*/ 606 h 683"/>
                <a:gd name="T48" fmla="*/ 6 w 658"/>
                <a:gd name="T49" fmla="*/ 585 h 683"/>
                <a:gd name="T50" fmla="*/ 20 w 658"/>
                <a:gd name="T51" fmla="*/ 569 h 683"/>
                <a:gd name="T52" fmla="*/ 24 w 658"/>
                <a:gd name="T53" fmla="*/ 563 h 683"/>
                <a:gd name="T54" fmla="*/ 29 w 658"/>
                <a:gd name="T55" fmla="*/ 561 h 683"/>
                <a:gd name="T56" fmla="*/ 35 w 658"/>
                <a:gd name="T57" fmla="*/ 557 h 683"/>
                <a:gd name="T58" fmla="*/ 113 w 658"/>
                <a:gd name="T59" fmla="*/ 497 h 683"/>
                <a:gd name="T60" fmla="*/ 188 w 658"/>
                <a:gd name="T61" fmla="*/ 433 h 683"/>
                <a:gd name="T62" fmla="*/ 260 w 658"/>
                <a:gd name="T63" fmla="*/ 365 h 683"/>
                <a:gd name="T64" fmla="*/ 326 w 658"/>
                <a:gd name="T65" fmla="*/ 297 h 683"/>
                <a:gd name="T66" fmla="*/ 386 w 658"/>
                <a:gd name="T67" fmla="*/ 227 h 683"/>
                <a:gd name="T68" fmla="*/ 442 w 658"/>
                <a:gd name="T69" fmla="*/ 156 h 683"/>
                <a:gd name="T70" fmla="*/ 531 w 658"/>
                <a:gd name="T71" fmla="*/ 35 h 683"/>
                <a:gd name="T72" fmla="*/ 534 w 658"/>
                <a:gd name="T73" fmla="*/ 28 h 683"/>
                <a:gd name="T74" fmla="*/ 538 w 658"/>
                <a:gd name="T75" fmla="*/ 23 h 683"/>
                <a:gd name="T76" fmla="*/ 542 w 658"/>
                <a:gd name="T77" fmla="*/ 19 h 683"/>
                <a:gd name="T78" fmla="*/ 560 w 658"/>
                <a:gd name="T79" fmla="*/ 5 h 683"/>
                <a:gd name="T80" fmla="*/ 581 w 658"/>
                <a:gd name="T81" fmla="*/ 0 h 683"/>
                <a:gd name="T82" fmla="*/ 601 w 658"/>
                <a:gd name="T83" fmla="*/ 0 h 6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658" h="683">
                  <a:moveTo>
                    <a:pt x="601" y="0"/>
                  </a:moveTo>
                  <a:lnTo>
                    <a:pt x="621" y="5"/>
                  </a:lnTo>
                  <a:lnTo>
                    <a:pt x="639" y="19"/>
                  </a:lnTo>
                  <a:lnTo>
                    <a:pt x="651" y="35"/>
                  </a:lnTo>
                  <a:lnTo>
                    <a:pt x="658" y="54"/>
                  </a:lnTo>
                  <a:lnTo>
                    <a:pt x="658" y="73"/>
                  </a:lnTo>
                  <a:lnTo>
                    <a:pt x="654" y="92"/>
                  </a:lnTo>
                  <a:lnTo>
                    <a:pt x="643" y="110"/>
                  </a:lnTo>
                  <a:lnTo>
                    <a:pt x="551" y="233"/>
                  </a:lnTo>
                  <a:lnTo>
                    <a:pt x="490" y="311"/>
                  </a:lnTo>
                  <a:lnTo>
                    <a:pt x="426" y="387"/>
                  </a:lnTo>
                  <a:lnTo>
                    <a:pt x="354" y="459"/>
                  </a:lnTo>
                  <a:lnTo>
                    <a:pt x="278" y="532"/>
                  </a:lnTo>
                  <a:lnTo>
                    <a:pt x="197" y="600"/>
                  </a:lnTo>
                  <a:lnTo>
                    <a:pt x="113" y="665"/>
                  </a:lnTo>
                  <a:lnTo>
                    <a:pt x="113" y="665"/>
                  </a:lnTo>
                  <a:lnTo>
                    <a:pt x="95" y="676"/>
                  </a:lnTo>
                  <a:lnTo>
                    <a:pt x="76" y="683"/>
                  </a:lnTo>
                  <a:lnTo>
                    <a:pt x="55" y="682"/>
                  </a:lnTo>
                  <a:lnTo>
                    <a:pt x="36" y="676"/>
                  </a:lnTo>
                  <a:lnTo>
                    <a:pt x="20" y="664"/>
                  </a:lnTo>
                  <a:lnTo>
                    <a:pt x="6" y="646"/>
                  </a:lnTo>
                  <a:lnTo>
                    <a:pt x="0" y="626"/>
                  </a:lnTo>
                  <a:lnTo>
                    <a:pt x="0" y="606"/>
                  </a:lnTo>
                  <a:lnTo>
                    <a:pt x="6" y="585"/>
                  </a:lnTo>
                  <a:lnTo>
                    <a:pt x="20" y="569"/>
                  </a:lnTo>
                  <a:lnTo>
                    <a:pt x="24" y="563"/>
                  </a:lnTo>
                  <a:lnTo>
                    <a:pt x="29" y="561"/>
                  </a:lnTo>
                  <a:lnTo>
                    <a:pt x="35" y="557"/>
                  </a:lnTo>
                  <a:lnTo>
                    <a:pt x="113" y="497"/>
                  </a:lnTo>
                  <a:lnTo>
                    <a:pt x="188" y="433"/>
                  </a:lnTo>
                  <a:lnTo>
                    <a:pt x="260" y="365"/>
                  </a:lnTo>
                  <a:lnTo>
                    <a:pt x="326" y="297"/>
                  </a:lnTo>
                  <a:lnTo>
                    <a:pt x="386" y="227"/>
                  </a:lnTo>
                  <a:lnTo>
                    <a:pt x="442" y="156"/>
                  </a:lnTo>
                  <a:lnTo>
                    <a:pt x="531" y="35"/>
                  </a:lnTo>
                  <a:lnTo>
                    <a:pt x="534" y="28"/>
                  </a:lnTo>
                  <a:lnTo>
                    <a:pt x="538" y="23"/>
                  </a:lnTo>
                  <a:lnTo>
                    <a:pt x="542" y="19"/>
                  </a:lnTo>
                  <a:lnTo>
                    <a:pt x="560" y="5"/>
                  </a:lnTo>
                  <a:lnTo>
                    <a:pt x="581" y="0"/>
                  </a:lnTo>
                  <a:lnTo>
                    <a:pt x="60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56588" tIns="28294" rIns="56588" bIns="28294" numCol="1" anchor="t" anchorCtr="0" compatLnSpc="1">
              <a:prstTxWarp prst="textNoShape">
                <a:avLst/>
              </a:prstTxWarp>
            </a:bodyPr>
            <a:lstStyle/>
            <a:p>
              <a:endParaRPr lang="id-ID" sz="1114"/>
            </a:p>
          </p:txBody>
        </p:sp>
      </p:grpSp>
      <p:sp>
        <p:nvSpPr>
          <p:cNvPr id="87" name="Rectángulo 86">
            <a:extLst>
              <a:ext uri="{FF2B5EF4-FFF2-40B4-BE49-F238E27FC236}">
                <a16:creationId xmlns:a16="http://schemas.microsoft.com/office/drawing/2014/main" id="{2E48ACBB-91E1-4862-927C-E3AA79E6BB81}"/>
              </a:ext>
            </a:extLst>
          </p:cNvPr>
          <p:cNvSpPr/>
          <p:nvPr/>
        </p:nvSpPr>
        <p:spPr>
          <a:xfrm>
            <a:off x="1616941" y="2288390"/>
            <a:ext cx="337976" cy="3930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1350"/>
          </a:p>
        </p:txBody>
      </p:sp>
      <p:pic>
        <p:nvPicPr>
          <p:cNvPr id="88" name="Picture 2" descr="Resultado de imagen para logo palomita">
            <a:extLst>
              <a:ext uri="{FF2B5EF4-FFF2-40B4-BE49-F238E27FC236}">
                <a16:creationId xmlns:a16="http://schemas.microsoft.com/office/drawing/2014/main" id="{FE702D75-83A3-4878-8E20-DF7889C8F3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7069" y="2224901"/>
            <a:ext cx="480159" cy="480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9" name="Group 44">
            <a:extLst>
              <a:ext uri="{FF2B5EF4-FFF2-40B4-BE49-F238E27FC236}">
                <a16:creationId xmlns:a16="http://schemas.microsoft.com/office/drawing/2014/main" id="{F965AF2A-068C-4800-BFBA-E38A0F8843C4}"/>
              </a:ext>
            </a:extLst>
          </p:cNvPr>
          <p:cNvGrpSpPr/>
          <p:nvPr/>
        </p:nvGrpSpPr>
        <p:grpSpPr>
          <a:xfrm>
            <a:off x="766706" y="3360549"/>
            <a:ext cx="253134" cy="263861"/>
            <a:chOff x="3501988" y="2347913"/>
            <a:chExt cx="3408363" cy="3375025"/>
          </a:xfrm>
          <a:solidFill>
            <a:schemeClr val="tx1"/>
          </a:solidFill>
        </p:grpSpPr>
        <p:sp>
          <p:nvSpPr>
            <p:cNvPr id="90" name="Freeform 1037">
              <a:extLst>
                <a:ext uri="{FF2B5EF4-FFF2-40B4-BE49-F238E27FC236}">
                  <a16:creationId xmlns:a16="http://schemas.microsoft.com/office/drawing/2014/main" id="{7ADFB419-6345-4649-A669-84286360FB2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01988" y="2347913"/>
              <a:ext cx="3408363" cy="3375025"/>
            </a:xfrm>
            <a:custGeom>
              <a:avLst/>
              <a:gdLst>
                <a:gd name="T0" fmla="*/ 2570 w 4294"/>
                <a:gd name="T1" fmla="*/ 532 h 4251"/>
                <a:gd name="T2" fmla="*/ 2359 w 4294"/>
                <a:gd name="T3" fmla="*/ 827 h 4251"/>
                <a:gd name="T4" fmla="*/ 2094 w 4294"/>
                <a:gd name="T5" fmla="*/ 1068 h 4251"/>
                <a:gd name="T6" fmla="*/ 1795 w 4294"/>
                <a:gd name="T7" fmla="*/ 1274 h 4251"/>
                <a:gd name="T8" fmla="*/ 1476 w 4294"/>
                <a:gd name="T9" fmla="*/ 1462 h 4251"/>
                <a:gd name="T10" fmla="*/ 1158 w 4294"/>
                <a:gd name="T11" fmla="*/ 1649 h 4251"/>
                <a:gd name="T12" fmla="*/ 857 w 4294"/>
                <a:gd name="T13" fmla="*/ 1854 h 4251"/>
                <a:gd name="T14" fmla="*/ 592 w 4294"/>
                <a:gd name="T15" fmla="*/ 2095 h 4251"/>
                <a:gd name="T16" fmla="*/ 381 w 4294"/>
                <a:gd name="T17" fmla="*/ 2390 h 4251"/>
                <a:gd name="T18" fmla="*/ 603 w 4294"/>
                <a:gd name="T19" fmla="*/ 2988 h 4251"/>
                <a:gd name="T20" fmla="*/ 1642 w 4294"/>
                <a:gd name="T21" fmla="*/ 3891 h 4251"/>
                <a:gd name="T22" fmla="*/ 1821 w 4294"/>
                <a:gd name="T23" fmla="*/ 3564 h 4251"/>
                <a:gd name="T24" fmla="*/ 2061 w 4294"/>
                <a:gd name="T25" fmla="*/ 3297 h 4251"/>
                <a:gd name="T26" fmla="*/ 2346 w 4294"/>
                <a:gd name="T27" fmla="*/ 3076 h 4251"/>
                <a:gd name="T28" fmla="*/ 2658 w 4294"/>
                <a:gd name="T29" fmla="*/ 2882 h 4251"/>
                <a:gd name="T30" fmla="*/ 2978 w 4294"/>
                <a:gd name="T31" fmla="*/ 2697 h 4251"/>
                <a:gd name="T32" fmla="*/ 3289 w 4294"/>
                <a:gd name="T33" fmla="*/ 2502 h 4251"/>
                <a:gd name="T34" fmla="*/ 3575 w 4294"/>
                <a:gd name="T35" fmla="*/ 2281 h 4251"/>
                <a:gd name="T36" fmla="*/ 3815 w 4294"/>
                <a:gd name="T37" fmla="*/ 2016 h 4251"/>
                <a:gd name="T38" fmla="*/ 3993 w 4294"/>
                <a:gd name="T39" fmla="*/ 1687 h 4251"/>
                <a:gd name="T40" fmla="*/ 3017 w 4294"/>
                <a:gd name="T41" fmla="*/ 596 h 4251"/>
                <a:gd name="T42" fmla="*/ 2775 w 4294"/>
                <a:gd name="T43" fmla="*/ 15 h 4251"/>
                <a:gd name="T44" fmla="*/ 4216 w 4294"/>
                <a:gd name="T45" fmla="*/ 1406 h 4251"/>
                <a:gd name="T46" fmla="*/ 4290 w 4294"/>
                <a:gd name="T47" fmla="*/ 1550 h 4251"/>
                <a:gd name="T48" fmla="*/ 4246 w 4294"/>
                <a:gd name="T49" fmla="*/ 1776 h 4251"/>
                <a:gd name="T50" fmla="*/ 4044 w 4294"/>
                <a:gd name="T51" fmla="*/ 2155 h 4251"/>
                <a:gd name="T52" fmla="*/ 3739 w 4294"/>
                <a:gd name="T53" fmla="*/ 2492 h 4251"/>
                <a:gd name="T54" fmla="*/ 3358 w 4294"/>
                <a:gd name="T55" fmla="*/ 2777 h 4251"/>
                <a:gd name="T56" fmla="*/ 2953 w 4294"/>
                <a:gd name="T57" fmla="*/ 3019 h 4251"/>
                <a:gd name="T58" fmla="*/ 2541 w 4294"/>
                <a:gd name="T59" fmla="*/ 3267 h 4251"/>
                <a:gd name="T60" fmla="*/ 2189 w 4294"/>
                <a:gd name="T61" fmla="*/ 3545 h 4251"/>
                <a:gd name="T62" fmla="*/ 1969 w 4294"/>
                <a:gd name="T63" fmla="*/ 3826 h 4251"/>
                <a:gd name="T64" fmla="*/ 1850 w 4294"/>
                <a:gd name="T65" fmla="*/ 4104 h 4251"/>
                <a:gd name="T66" fmla="*/ 1743 w 4294"/>
                <a:gd name="T67" fmla="*/ 4216 h 4251"/>
                <a:gd name="T68" fmla="*/ 1596 w 4294"/>
                <a:gd name="T69" fmla="*/ 4251 h 4251"/>
                <a:gd name="T70" fmla="*/ 1450 w 4294"/>
                <a:gd name="T71" fmla="*/ 4200 h 4251"/>
                <a:gd name="T72" fmla="*/ 30 w 4294"/>
                <a:gd name="T73" fmla="*/ 2778 h 4251"/>
                <a:gd name="T74" fmla="*/ 0 w 4294"/>
                <a:gd name="T75" fmla="*/ 2659 h 4251"/>
                <a:gd name="T76" fmla="*/ 89 w 4294"/>
                <a:gd name="T77" fmla="*/ 2375 h 4251"/>
                <a:gd name="T78" fmla="*/ 315 w 4294"/>
                <a:gd name="T79" fmla="*/ 2008 h 4251"/>
                <a:gd name="T80" fmla="*/ 646 w 4294"/>
                <a:gd name="T81" fmla="*/ 1682 h 4251"/>
                <a:gd name="T82" fmla="*/ 1037 w 4294"/>
                <a:gd name="T83" fmla="*/ 1410 h 4251"/>
                <a:gd name="T84" fmla="*/ 1447 w 4294"/>
                <a:gd name="T85" fmla="*/ 1169 h 4251"/>
                <a:gd name="T86" fmla="*/ 1848 w 4294"/>
                <a:gd name="T87" fmla="*/ 918 h 4251"/>
                <a:gd name="T88" fmla="*/ 2169 w 4294"/>
                <a:gd name="T89" fmla="*/ 638 h 4251"/>
                <a:gd name="T90" fmla="*/ 2364 w 4294"/>
                <a:gd name="T91" fmla="*/ 347 h 4251"/>
                <a:gd name="T92" fmla="*/ 2466 w 4294"/>
                <a:gd name="T93" fmla="*/ 110 h 4251"/>
                <a:gd name="T94" fmla="*/ 2584 w 4294"/>
                <a:gd name="T95" fmla="*/ 19 h 4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4294" h="4251">
                  <a:moveTo>
                    <a:pt x="2684" y="266"/>
                  </a:moveTo>
                  <a:lnTo>
                    <a:pt x="2651" y="360"/>
                  </a:lnTo>
                  <a:lnTo>
                    <a:pt x="2613" y="448"/>
                  </a:lnTo>
                  <a:lnTo>
                    <a:pt x="2570" y="532"/>
                  </a:lnTo>
                  <a:lnTo>
                    <a:pt x="2523" y="612"/>
                  </a:lnTo>
                  <a:lnTo>
                    <a:pt x="2473" y="687"/>
                  </a:lnTo>
                  <a:lnTo>
                    <a:pt x="2418" y="759"/>
                  </a:lnTo>
                  <a:lnTo>
                    <a:pt x="2359" y="827"/>
                  </a:lnTo>
                  <a:lnTo>
                    <a:pt x="2297" y="891"/>
                  </a:lnTo>
                  <a:lnTo>
                    <a:pt x="2232" y="953"/>
                  </a:lnTo>
                  <a:lnTo>
                    <a:pt x="2165" y="1012"/>
                  </a:lnTo>
                  <a:lnTo>
                    <a:pt x="2094" y="1068"/>
                  </a:lnTo>
                  <a:lnTo>
                    <a:pt x="2022" y="1122"/>
                  </a:lnTo>
                  <a:lnTo>
                    <a:pt x="1947" y="1174"/>
                  </a:lnTo>
                  <a:lnTo>
                    <a:pt x="1872" y="1224"/>
                  </a:lnTo>
                  <a:lnTo>
                    <a:pt x="1795" y="1274"/>
                  </a:lnTo>
                  <a:lnTo>
                    <a:pt x="1715" y="1322"/>
                  </a:lnTo>
                  <a:lnTo>
                    <a:pt x="1637" y="1368"/>
                  </a:lnTo>
                  <a:lnTo>
                    <a:pt x="1556" y="1415"/>
                  </a:lnTo>
                  <a:lnTo>
                    <a:pt x="1476" y="1462"/>
                  </a:lnTo>
                  <a:lnTo>
                    <a:pt x="1395" y="1508"/>
                  </a:lnTo>
                  <a:lnTo>
                    <a:pt x="1316" y="1554"/>
                  </a:lnTo>
                  <a:lnTo>
                    <a:pt x="1236" y="1600"/>
                  </a:lnTo>
                  <a:lnTo>
                    <a:pt x="1158" y="1649"/>
                  </a:lnTo>
                  <a:lnTo>
                    <a:pt x="1081" y="1698"/>
                  </a:lnTo>
                  <a:lnTo>
                    <a:pt x="1004" y="1748"/>
                  </a:lnTo>
                  <a:lnTo>
                    <a:pt x="930" y="1800"/>
                  </a:lnTo>
                  <a:lnTo>
                    <a:pt x="857" y="1854"/>
                  </a:lnTo>
                  <a:lnTo>
                    <a:pt x="787" y="1910"/>
                  </a:lnTo>
                  <a:lnTo>
                    <a:pt x="720" y="1968"/>
                  </a:lnTo>
                  <a:lnTo>
                    <a:pt x="654" y="2031"/>
                  </a:lnTo>
                  <a:lnTo>
                    <a:pt x="592" y="2095"/>
                  </a:lnTo>
                  <a:lnTo>
                    <a:pt x="533" y="2163"/>
                  </a:lnTo>
                  <a:lnTo>
                    <a:pt x="479" y="2235"/>
                  </a:lnTo>
                  <a:lnTo>
                    <a:pt x="428" y="2310"/>
                  </a:lnTo>
                  <a:lnTo>
                    <a:pt x="381" y="2390"/>
                  </a:lnTo>
                  <a:lnTo>
                    <a:pt x="339" y="2474"/>
                  </a:lnTo>
                  <a:lnTo>
                    <a:pt x="302" y="2562"/>
                  </a:lnTo>
                  <a:lnTo>
                    <a:pt x="269" y="2656"/>
                  </a:lnTo>
                  <a:lnTo>
                    <a:pt x="603" y="2988"/>
                  </a:lnTo>
                  <a:lnTo>
                    <a:pt x="940" y="3320"/>
                  </a:lnTo>
                  <a:lnTo>
                    <a:pt x="1276" y="3653"/>
                  </a:lnTo>
                  <a:lnTo>
                    <a:pt x="1611" y="3985"/>
                  </a:lnTo>
                  <a:lnTo>
                    <a:pt x="1642" y="3891"/>
                  </a:lnTo>
                  <a:lnTo>
                    <a:pt x="1681" y="3803"/>
                  </a:lnTo>
                  <a:lnTo>
                    <a:pt x="1723" y="3719"/>
                  </a:lnTo>
                  <a:lnTo>
                    <a:pt x="1770" y="3638"/>
                  </a:lnTo>
                  <a:lnTo>
                    <a:pt x="1821" y="3564"/>
                  </a:lnTo>
                  <a:lnTo>
                    <a:pt x="1876" y="3492"/>
                  </a:lnTo>
                  <a:lnTo>
                    <a:pt x="1935" y="3424"/>
                  </a:lnTo>
                  <a:lnTo>
                    <a:pt x="1996" y="3359"/>
                  </a:lnTo>
                  <a:lnTo>
                    <a:pt x="2061" y="3297"/>
                  </a:lnTo>
                  <a:lnTo>
                    <a:pt x="2128" y="3239"/>
                  </a:lnTo>
                  <a:lnTo>
                    <a:pt x="2200" y="3182"/>
                  </a:lnTo>
                  <a:lnTo>
                    <a:pt x="2271" y="3129"/>
                  </a:lnTo>
                  <a:lnTo>
                    <a:pt x="2346" y="3076"/>
                  </a:lnTo>
                  <a:lnTo>
                    <a:pt x="2422" y="3026"/>
                  </a:lnTo>
                  <a:lnTo>
                    <a:pt x="2500" y="2977"/>
                  </a:lnTo>
                  <a:lnTo>
                    <a:pt x="2578" y="2929"/>
                  </a:lnTo>
                  <a:lnTo>
                    <a:pt x="2658" y="2882"/>
                  </a:lnTo>
                  <a:lnTo>
                    <a:pt x="2737" y="2835"/>
                  </a:lnTo>
                  <a:lnTo>
                    <a:pt x="2817" y="2789"/>
                  </a:lnTo>
                  <a:lnTo>
                    <a:pt x="2898" y="2743"/>
                  </a:lnTo>
                  <a:lnTo>
                    <a:pt x="2978" y="2697"/>
                  </a:lnTo>
                  <a:lnTo>
                    <a:pt x="3057" y="2649"/>
                  </a:lnTo>
                  <a:lnTo>
                    <a:pt x="3135" y="2602"/>
                  </a:lnTo>
                  <a:lnTo>
                    <a:pt x="3214" y="2553"/>
                  </a:lnTo>
                  <a:lnTo>
                    <a:pt x="3289" y="2502"/>
                  </a:lnTo>
                  <a:lnTo>
                    <a:pt x="3363" y="2451"/>
                  </a:lnTo>
                  <a:lnTo>
                    <a:pt x="3436" y="2396"/>
                  </a:lnTo>
                  <a:lnTo>
                    <a:pt x="3506" y="2341"/>
                  </a:lnTo>
                  <a:lnTo>
                    <a:pt x="3575" y="2281"/>
                  </a:lnTo>
                  <a:lnTo>
                    <a:pt x="3639" y="2220"/>
                  </a:lnTo>
                  <a:lnTo>
                    <a:pt x="3701" y="2155"/>
                  </a:lnTo>
                  <a:lnTo>
                    <a:pt x="3760" y="2087"/>
                  </a:lnTo>
                  <a:lnTo>
                    <a:pt x="3815" y="2016"/>
                  </a:lnTo>
                  <a:lnTo>
                    <a:pt x="3866" y="1940"/>
                  </a:lnTo>
                  <a:lnTo>
                    <a:pt x="3912" y="1861"/>
                  </a:lnTo>
                  <a:lnTo>
                    <a:pt x="3955" y="1777"/>
                  </a:lnTo>
                  <a:lnTo>
                    <a:pt x="3993" y="1687"/>
                  </a:lnTo>
                  <a:lnTo>
                    <a:pt x="4025" y="1593"/>
                  </a:lnTo>
                  <a:lnTo>
                    <a:pt x="3691" y="1262"/>
                  </a:lnTo>
                  <a:lnTo>
                    <a:pt x="3355" y="929"/>
                  </a:lnTo>
                  <a:lnTo>
                    <a:pt x="3017" y="596"/>
                  </a:lnTo>
                  <a:lnTo>
                    <a:pt x="2684" y="266"/>
                  </a:lnTo>
                  <a:close/>
                  <a:moveTo>
                    <a:pt x="2698" y="0"/>
                  </a:moveTo>
                  <a:lnTo>
                    <a:pt x="2736" y="5"/>
                  </a:lnTo>
                  <a:lnTo>
                    <a:pt x="2775" y="15"/>
                  </a:lnTo>
                  <a:lnTo>
                    <a:pt x="2810" y="31"/>
                  </a:lnTo>
                  <a:lnTo>
                    <a:pt x="2843" y="51"/>
                  </a:lnTo>
                  <a:lnTo>
                    <a:pt x="2873" y="77"/>
                  </a:lnTo>
                  <a:lnTo>
                    <a:pt x="4216" y="1406"/>
                  </a:lnTo>
                  <a:lnTo>
                    <a:pt x="4243" y="1437"/>
                  </a:lnTo>
                  <a:lnTo>
                    <a:pt x="4265" y="1473"/>
                  </a:lnTo>
                  <a:lnTo>
                    <a:pt x="4280" y="1511"/>
                  </a:lnTo>
                  <a:lnTo>
                    <a:pt x="4290" y="1550"/>
                  </a:lnTo>
                  <a:lnTo>
                    <a:pt x="4294" y="1591"/>
                  </a:lnTo>
                  <a:lnTo>
                    <a:pt x="4291" y="1631"/>
                  </a:lnTo>
                  <a:lnTo>
                    <a:pt x="4283" y="1672"/>
                  </a:lnTo>
                  <a:lnTo>
                    <a:pt x="4246" y="1776"/>
                  </a:lnTo>
                  <a:lnTo>
                    <a:pt x="4205" y="1875"/>
                  </a:lnTo>
                  <a:lnTo>
                    <a:pt x="4158" y="1971"/>
                  </a:lnTo>
                  <a:lnTo>
                    <a:pt x="4104" y="2065"/>
                  </a:lnTo>
                  <a:lnTo>
                    <a:pt x="4044" y="2155"/>
                  </a:lnTo>
                  <a:lnTo>
                    <a:pt x="3978" y="2243"/>
                  </a:lnTo>
                  <a:lnTo>
                    <a:pt x="3905" y="2327"/>
                  </a:lnTo>
                  <a:lnTo>
                    <a:pt x="3827" y="2410"/>
                  </a:lnTo>
                  <a:lnTo>
                    <a:pt x="3739" y="2492"/>
                  </a:lnTo>
                  <a:lnTo>
                    <a:pt x="3649" y="2569"/>
                  </a:lnTo>
                  <a:lnTo>
                    <a:pt x="3554" y="2642"/>
                  </a:lnTo>
                  <a:lnTo>
                    <a:pt x="3457" y="2712"/>
                  </a:lnTo>
                  <a:lnTo>
                    <a:pt x="3358" y="2777"/>
                  </a:lnTo>
                  <a:lnTo>
                    <a:pt x="3258" y="2841"/>
                  </a:lnTo>
                  <a:lnTo>
                    <a:pt x="3156" y="2902"/>
                  </a:lnTo>
                  <a:lnTo>
                    <a:pt x="3055" y="2960"/>
                  </a:lnTo>
                  <a:lnTo>
                    <a:pt x="2953" y="3019"/>
                  </a:lnTo>
                  <a:lnTo>
                    <a:pt x="2846" y="3081"/>
                  </a:lnTo>
                  <a:lnTo>
                    <a:pt x="2742" y="3142"/>
                  </a:lnTo>
                  <a:lnTo>
                    <a:pt x="2640" y="3204"/>
                  </a:lnTo>
                  <a:lnTo>
                    <a:pt x="2541" y="3267"/>
                  </a:lnTo>
                  <a:lnTo>
                    <a:pt x="2445" y="3331"/>
                  </a:lnTo>
                  <a:lnTo>
                    <a:pt x="2355" y="3399"/>
                  </a:lnTo>
                  <a:lnTo>
                    <a:pt x="2270" y="3470"/>
                  </a:lnTo>
                  <a:lnTo>
                    <a:pt x="2189" y="3545"/>
                  </a:lnTo>
                  <a:lnTo>
                    <a:pt x="2124" y="3611"/>
                  </a:lnTo>
                  <a:lnTo>
                    <a:pt x="2066" y="3681"/>
                  </a:lnTo>
                  <a:lnTo>
                    <a:pt x="2016" y="3753"/>
                  </a:lnTo>
                  <a:lnTo>
                    <a:pt x="1969" y="3826"/>
                  </a:lnTo>
                  <a:lnTo>
                    <a:pt x="1929" y="3902"/>
                  </a:lnTo>
                  <a:lnTo>
                    <a:pt x="1895" y="3982"/>
                  </a:lnTo>
                  <a:lnTo>
                    <a:pt x="1866" y="4064"/>
                  </a:lnTo>
                  <a:lnTo>
                    <a:pt x="1850" y="4104"/>
                  </a:lnTo>
                  <a:lnTo>
                    <a:pt x="1828" y="4141"/>
                  </a:lnTo>
                  <a:lnTo>
                    <a:pt x="1800" y="4174"/>
                  </a:lnTo>
                  <a:lnTo>
                    <a:pt x="1773" y="4197"/>
                  </a:lnTo>
                  <a:lnTo>
                    <a:pt x="1743" y="4216"/>
                  </a:lnTo>
                  <a:lnTo>
                    <a:pt x="1710" y="4232"/>
                  </a:lnTo>
                  <a:lnTo>
                    <a:pt x="1674" y="4243"/>
                  </a:lnTo>
                  <a:lnTo>
                    <a:pt x="1635" y="4250"/>
                  </a:lnTo>
                  <a:lnTo>
                    <a:pt x="1596" y="4251"/>
                  </a:lnTo>
                  <a:lnTo>
                    <a:pt x="1557" y="4246"/>
                  </a:lnTo>
                  <a:lnTo>
                    <a:pt x="1519" y="4235"/>
                  </a:lnTo>
                  <a:lnTo>
                    <a:pt x="1483" y="4220"/>
                  </a:lnTo>
                  <a:lnTo>
                    <a:pt x="1450" y="4200"/>
                  </a:lnTo>
                  <a:lnTo>
                    <a:pt x="1420" y="4174"/>
                  </a:lnTo>
                  <a:lnTo>
                    <a:pt x="78" y="2845"/>
                  </a:lnTo>
                  <a:lnTo>
                    <a:pt x="52" y="2812"/>
                  </a:lnTo>
                  <a:lnTo>
                    <a:pt x="30" y="2778"/>
                  </a:lnTo>
                  <a:lnTo>
                    <a:pt x="13" y="2740"/>
                  </a:lnTo>
                  <a:lnTo>
                    <a:pt x="4" y="2701"/>
                  </a:lnTo>
                  <a:lnTo>
                    <a:pt x="0" y="2661"/>
                  </a:lnTo>
                  <a:lnTo>
                    <a:pt x="0" y="2659"/>
                  </a:lnTo>
                  <a:lnTo>
                    <a:pt x="2" y="2619"/>
                  </a:lnTo>
                  <a:lnTo>
                    <a:pt x="12" y="2579"/>
                  </a:lnTo>
                  <a:lnTo>
                    <a:pt x="48" y="2475"/>
                  </a:lnTo>
                  <a:lnTo>
                    <a:pt x="89" y="2375"/>
                  </a:lnTo>
                  <a:lnTo>
                    <a:pt x="137" y="2280"/>
                  </a:lnTo>
                  <a:lnTo>
                    <a:pt x="190" y="2186"/>
                  </a:lnTo>
                  <a:lnTo>
                    <a:pt x="249" y="2095"/>
                  </a:lnTo>
                  <a:lnTo>
                    <a:pt x="315" y="2008"/>
                  </a:lnTo>
                  <a:lnTo>
                    <a:pt x="388" y="1924"/>
                  </a:lnTo>
                  <a:lnTo>
                    <a:pt x="466" y="1841"/>
                  </a:lnTo>
                  <a:lnTo>
                    <a:pt x="554" y="1758"/>
                  </a:lnTo>
                  <a:lnTo>
                    <a:pt x="646" y="1682"/>
                  </a:lnTo>
                  <a:lnTo>
                    <a:pt x="741" y="1608"/>
                  </a:lnTo>
                  <a:lnTo>
                    <a:pt x="837" y="1539"/>
                  </a:lnTo>
                  <a:lnTo>
                    <a:pt x="936" y="1473"/>
                  </a:lnTo>
                  <a:lnTo>
                    <a:pt x="1037" y="1410"/>
                  </a:lnTo>
                  <a:lnTo>
                    <a:pt x="1137" y="1349"/>
                  </a:lnTo>
                  <a:lnTo>
                    <a:pt x="1240" y="1289"/>
                  </a:lnTo>
                  <a:lnTo>
                    <a:pt x="1340" y="1231"/>
                  </a:lnTo>
                  <a:lnTo>
                    <a:pt x="1447" y="1169"/>
                  </a:lnTo>
                  <a:lnTo>
                    <a:pt x="1552" y="1108"/>
                  </a:lnTo>
                  <a:lnTo>
                    <a:pt x="1653" y="1047"/>
                  </a:lnTo>
                  <a:lnTo>
                    <a:pt x="1752" y="983"/>
                  </a:lnTo>
                  <a:lnTo>
                    <a:pt x="1848" y="918"/>
                  </a:lnTo>
                  <a:lnTo>
                    <a:pt x="1939" y="852"/>
                  </a:lnTo>
                  <a:lnTo>
                    <a:pt x="2025" y="780"/>
                  </a:lnTo>
                  <a:lnTo>
                    <a:pt x="2106" y="705"/>
                  </a:lnTo>
                  <a:lnTo>
                    <a:pt x="2169" y="638"/>
                  </a:lnTo>
                  <a:lnTo>
                    <a:pt x="2227" y="569"/>
                  </a:lnTo>
                  <a:lnTo>
                    <a:pt x="2279" y="498"/>
                  </a:lnTo>
                  <a:lnTo>
                    <a:pt x="2324" y="424"/>
                  </a:lnTo>
                  <a:lnTo>
                    <a:pt x="2364" y="347"/>
                  </a:lnTo>
                  <a:lnTo>
                    <a:pt x="2399" y="269"/>
                  </a:lnTo>
                  <a:lnTo>
                    <a:pt x="2427" y="186"/>
                  </a:lnTo>
                  <a:lnTo>
                    <a:pt x="2444" y="146"/>
                  </a:lnTo>
                  <a:lnTo>
                    <a:pt x="2466" y="110"/>
                  </a:lnTo>
                  <a:lnTo>
                    <a:pt x="2493" y="77"/>
                  </a:lnTo>
                  <a:lnTo>
                    <a:pt x="2521" y="54"/>
                  </a:lnTo>
                  <a:lnTo>
                    <a:pt x="2551" y="34"/>
                  </a:lnTo>
                  <a:lnTo>
                    <a:pt x="2584" y="19"/>
                  </a:lnTo>
                  <a:lnTo>
                    <a:pt x="2619" y="8"/>
                  </a:lnTo>
                  <a:lnTo>
                    <a:pt x="2658" y="1"/>
                  </a:lnTo>
                  <a:lnTo>
                    <a:pt x="269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56588" tIns="28294" rIns="56588" bIns="28294" numCol="1" anchor="t" anchorCtr="0" compatLnSpc="1">
              <a:prstTxWarp prst="textNoShape">
                <a:avLst/>
              </a:prstTxWarp>
            </a:bodyPr>
            <a:lstStyle/>
            <a:p>
              <a:endParaRPr lang="id-ID" sz="1114"/>
            </a:p>
          </p:txBody>
        </p:sp>
        <p:sp>
          <p:nvSpPr>
            <p:cNvPr id="91" name="Freeform 1038">
              <a:extLst>
                <a:ext uri="{FF2B5EF4-FFF2-40B4-BE49-F238E27FC236}">
                  <a16:creationId xmlns:a16="http://schemas.microsoft.com/office/drawing/2014/main" id="{6738D9ED-FB6A-4F80-AA2C-934DA39BEB3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41825" y="3541713"/>
              <a:ext cx="922338" cy="947738"/>
            </a:xfrm>
            <a:custGeom>
              <a:avLst/>
              <a:gdLst>
                <a:gd name="T0" fmla="*/ 773 w 1161"/>
                <a:gd name="T1" fmla="*/ 610 h 1193"/>
                <a:gd name="T2" fmla="*/ 678 w 1161"/>
                <a:gd name="T3" fmla="*/ 648 h 1193"/>
                <a:gd name="T4" fmla="*/ 927 w 1161"/>
                <a:gd name="T5" fmla="*/ 863 h 1193"/>
                <a:gd name="T6" fmla="*/ 971 w 1161"/>
                <a:gd name="T7" fmla="*/ 765 h 1193"/>
                <a:gd name="T8" fmla="*/ 961 w 1161"/>
                <a:gd name="T9" fmla="*/ 679 h 1193"/>
                <a:gd name="T10" fmla="*/ 913 w 1161"/>
                <a:gd name="T11" fmla="*/ 625 h 1193"/>
                <a:gd name="T12" fmla="*/ 839 w 1161"/>
                <a:gd name="T13" fmla="*/ 600 h 1193"/>
                <a:gd name="T14" fmla="*/ 201 w 1161"/>
                <a:gd name="T15" fmla="*/ 367 h 1193"/>
                <a:gd name="T16" fmla="*/ 182 w 1161"/>
                <a:gd name="T17" fmla="*/ 458 h 1193"/>
                <a:gd name="T18" fmla="*/ 213 w 1161"/>
                <a:gd name="T19" fmla="*/ 527 h 1193"/>
                <a:gd name="T20" fmla="*/ 286 w 1161"/>
                <a:gd name="T21" fmla="*/ 564 h 1193"/>
                <a:gd name="T22" fmla="*/ 375 w 1161"/>
                <a:gd name="T23" fmla="*/ 553 h 1193"/>
                <a:gd name="T24" fmla="*/ 346 w 1161"/>
                <a:gd name="T25" fmla="*/ 409 h 1193"/>
                <a:gd name="T26" fmla="*/ 533 w 1161"/>
                <a:gd name="T27" fmla="*/ 4 h 1193"/>
                <a:gd name="T28" fmla="*/ 615 w 1161"/>
                <a:gd name="T29" fmla="*/ 42 h 1193"/>
                <a:gd name="T30" fmla="*/ 666 w 1161"/>
                <a:gd name="T31" fmla="*/ 114 h 1193"/>
                <a:gd name="T32" fmla="*/ 652 w 1161"/>
                <a:gd name="T33" fmla="*/ 186 h 1193"/>
                <a:gd name="T34" fmla="*/ 596 w 1161"/>
                <a:gd name="T35" fmla="*/ 221 h 1193"/>
                <a:gd name="T36" fmla="*/ 494 w 1161"/>
                <a:gd name="T37" fmla="*/ 202 h 1193"/>
                <a:gd name="T38" fmla="*/ 376 w 1161"/>
                <a:gd name="T39" fmla="*/ 200 h 1193"/>
                <a:gd name="T40" fmla="*/ 420 w 1161"/>
                <a:gd name="T41" fmla="*/ 354 h 1193"/>
                <a:gd name="T42" fmla="*/ 665 w 1161"/>
                <a:gd name="T43" fmla="*/ 418 h 1193"/>
                <a:gd name="T44" fmla="*/ 799 w 1161"/>
                <a:gd name="T45" fmla="*/ 387 h 1193"/>
                <a:gd name="T46" fmla="*/ 932 w 1161"/>
                <a:gd name="T47" fmla="*/ 402 h 1193"/>
                <a:gd name="T48" fmla="*/ 1064 w 1161"/>
                <a:gd name="T49" fmla="*/ 475 h 1193"/>
                <a:gd name="T50" fmla="*/ 1130 w 1161"/>
                <a:gd name="T51" fmla="*/ 550 h 1193"/>
                <a:gd name="T52" fmla="*/ 1161 w 1161"/>
                <a:gd name="T53" fmla="*/ 657 h 1193"/>
                <a:gd name="T54" fmla="*/ 1138 w 1161"/>
                <a:gd name="T55" fmla="*/ 797 h 1193"/>
                <a:gd name="T56" fmla="*/ 1058 w 1161"/>
                <a:gd name="T57" fmla="*/ 950 h 1193"/>
                <a:gd name="T58" fmla="*/ 1102 w 1161"/>
                <a:gd name="T59" fmla="*/ 1073 h 1193"/>
                <a:gd name="T60" fmla="*/ 1096 w 1161"/>
                <a:gd name="T61" fmla="*/ 1130 h 1193"/>
                <a:gd name="T62" fmla="*/ 1060 w 1161"/>
                <a:gd name="T63" fmla="*/ 1149 h 1193"/>
                <a:gd name="T64" fmla="*/ 1023 w 1161"/>
                <a:gd name="T65" fmla="*/ 1137 h 1193"/>
                <a:gd name="T66" fmla="*/ 854 w 1161"/>
                <a:gd name="T67" fmla="*/ 1148 h 1193"/>
                <a:gd name="T68" fmla="*/ 710 w 1161"/>
                <a:gd name="T69" fmla="*/ 1193 h 1193"/>
                <a:gd name="T70" fmla="*/ 581 w 1161"/>
                <a:gd name="T71" fmla="*/ 1176 h 1193"/>
                <a:gd name="T72" fmla="*/ 479 w 1161"/>
                <a:gd name="T73" fmla="*/ 1122 h 1193"/>
                <a:gd name="T74" fmla="*/ 424 w 1161"/>
                <a:gd name="T75" fmla="*/ 1049 h 1193"/>
                <a:gd name="T76" fmla="*/ 435 w 1161"/>
                <a:gd name="T77" fmla="*/ 977 h 1193"/>
                <a:gd name="T78" fmla="*/ 494 w 1161"/>
                <a:gd name="T79" fmla="*/ 933 h 1193"/>
                <a:gd name="T80" fmla="*/ 566 w 1161"/>
                <a:gd name="T81" fmla="*/ 944 h 1193"/>
                <a:gd name="T82" fmla="*/ 647 w 1161"/>
                <a:gd name="T83" fmla="*/ 992 h 1193"/>
                <a:gd name="T84" fmla="*/ 722 w 1161"/>
                <a:gd name="T85" fmla="*/ 1008 h 1193"/>
                <a:gd name="T86" fmla="*/ 805 w 1161"/>
                <a:gd name="T87" fmla="*/ 979 h 1193"/>
                <a:gd name="T88" fmla="*/ 599 w 1161"/>
                <a:gd name="T89" fmla="*/ 691 h 1193"/>
                <a:gd name="T90" fmla="*/ 426 w 1161"/>
                <a:gd name="T91" fmla="*/ 758 h 1193"/>
                <a:gd name="T92" fmla="*/ 269 w 1161"/>
                <a:gd name="T93" fmla="*/ 774 h 1193"/>
                <a:gd name="T94" fmla="*/ 135 w 1161"/>
                <a:gd name="T95" fmla="*/ 734 h 1193"/>
                <a:gd name="T96" fmla="*/ 47 w 1161"/>
                <a:gd name="T97" fmla="*/ 656 h 1193"/>
                <a:gd name="T98" fmla="*/ 4 w 1161"/>
                <a:gd name="T99" fmla="*/ 560 h 1193"/>
                <a:gd name="T100" fmla="*/ 10 w 1161"/>
                <a:gd name="T101" fmla="*/ 425 h 1193"/>
                <a:gd name="T102" fmla="*/ 68 w 1161"/>
                <a:gd name="T103" fmla="*/ 282 h 1193"/>
                <a:gd name="T104" fmla="*/ 102 w 1161"/>
                <a:gd name="T105" fmla="*/ 174 h 1193"/>
                <a:gd name="T106" fmla="*/ 85 w 1161"/>
                <a:gd name="T107" fmla="*/ 126 h 1193"/>
                <a:gd name="T108" fmla="*/ 107 w 1161"/>
                <a:gd name="T109" fmla="*/ 94 h 1193"/>
                <a:gd name="T110" fmla="*/ 154 w 1161"/>
                <a:gd name="T111" fmla="*/ 88 h 1193"/>
                <a:gd name="T112" fmla="*/ 221 w 1161"/>
                <a:gd name="T113" fmla="*/ 100 h 1193"/>
                <a:gd name="T114" fmla="*/ 327 w 1161"/>
                <a:gd name="T115" fmla="*/ 35 h 1193"/>
                <a:gd name="T116" fmla="*/ 452 w 1161"/>
                <a:gd name="T117" fmla="*/ 1 h 1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61" h="1193">
                  <a:moveTo>
                    <a:pt x="839" y="600"/>
                  </a:moveTo>
                  <a:lnTo>
                    <a:pt x="806" y="602"/>
                  </a:lnTo>
                  <a:lnTo>
                    <a:pt x="773" y="610"/>
                  </a:lnTo>
                  <a:lnTo>
                    <a:pt x="740" y="621"/>
                  </a:lnTo>
                  <a:lnTo>
                    <a:pt x="709" y="634"/>
                  </a:lnTo>
                  <a:lnTo>
                    <a:pt x="678" y="648"/>
                  </a:lnTo>
                  <a:lnTo>
                    <a:pt x="791" y="773"/>
                  </a:lnTo>
                  <a:lnTo>
                    <a:pt x="905" y="890"/>
                  </a:lnTo>
                  <a:lnTo>
                    <a:pt x="927" y="863"/>
                  </a:lnTo>
                  <a:lnTo>
                    <a:pt x="946" y="831"/>
                  </a:lnTo>
                  <a:lnTo>
                    <a:pt x="961" y="797"/>
                  </a:lnTo>
                  <a:lnTo>
                    <a:pt x="971" y="765"/>
                  </a:lnTo>
                  <a:lnTo>
                    <a:pt x="973" y="732"/>
                  </a:lnTo>
                  <a:lnTo>
                    <a:pt x="968" y="700"/>
                  </a:lnTo>
                  <a:lnTo>
                    <a:pt x="961" y="679"/>
                  </a:lnTo>
                  <a:lnTo>
                    <a:pt x="950" y="659"/>
                  </a:lnTo>
                  <a:lnTo>
                    <a:pt x="934" y="641"/>
                  </a:lnTo>
                  <a:lnTo>
                    <a:pt x="913" y="625"/>
                  </a:lnTo>
                  <a:lnTo>
                    <a:pt x="892" y="613"/>
                  </a:lnTo>
                  <a:lnTo>
                    <a:pt x="872" y="604"/>
                  </a:lnTo>
                  <a:lnTo>
                    <a:pt x="839" y="600"/>
                  </a:lnTo>
                  <a:close/>
                  <a:moveTo>
                    <a:pt x="243" y="304"/>
                  </a:moveTo>
                  <a:lnTo>
                    <a:pt x="219" y="335"/>
                  </a:lnTo>
                  <a:lnTo>
                    <a:pt x="201" y="367"/>
                  </a:lnTo>
                  <a:lnTo>
                    <a:pt x="188" y="398"/>
                  </a:lnTo>
                  <a:lnTo>
                    <a:pt x="183" y="428"/>
                  </a:lnTo>
                  <a:lnTo>
                    <a:pt x="182" y="458"/>
                  </a:lnTo>
                  <a:lnTo>
                    <a:pt x="187" y="483"/>
                  </a:lnTo>
                  <a:lnTo>
                    <a:pt x="198" y="507"/>
                  </a:lnTo>
                  <a:lnTo>
                    <a:pt x="213" y="527"/>
                  </a:lnTo>
                  <a:lnTo>
                    <a:pt x="236" y="545"/>
                  </a:lnTo>
                  <a:lnTo>
                    <a:pt x="260" y="557"/>
                  </a:lnTo>
                  <a:lnTo>
                    <a:pt x="286" y="564"/>
                  </a:lnTo>
                  <a:lnTo>
                    <a:pt x="313" y="565"/>
                  </a:lnTo>
                  <a:lnTo>
                    <a:pt x="343" y="561"/>
                  </a:lnTo>
                  <a:lnTo>
                    <a:pt x="375" y="553"/>
                  </a:lnTo>
                  <a:lnTo>
                    <a:pt x="411" y="539"/>
                  </a:lnTo>
                  <a:lnTo>
                    <a:pt x="448" y="520"/>
                  </a:lnTo>
                  <a:lnTo>
                    <a:pt x="346" y="409"/>
                  </a:lnTo>
                  <a:lnTo>
                    <a:pt x="243" y="304"/>
                  </a:lnTo>
                  <a:close/>
                  <a:moveTo>
                    <a:pt x="493" y="0"/>
                  </a:moveTo>
                  <a:lnTo>
                    <a:pt x="533" y="4"/>
                  </a:lnTo>
                  <a:lnTo>
                    <a:pt x="563" y="12"/>
                  </a:lnTo>
                  <a:lnTo>
                    <a:pt x="590" y="24"/>
                  </a:lnTo>
                  <a:lnTo>
                    <a:pt x="615" y="42"/>
                  </a:lnTo>
                  <a:lnTo>
                    <a:pt x="637" y="64"/>
                  </a:lnTo>
                  <a:lnTo>
                    <a:pt x="655" y="88"/>
                  </a:lnTo>
                  <a:lnTo>
                    <a:pt x="666" y="114"/>
                  </a:lnTo>
                  <a:lnTo>
                    <a:pt x="667" y="140"/>
                  </a:lnTo>
                  <a:lnTo>
                    <a:pt x="663" y="164"/>
                  </a:lnTo>
                  <a:lnTo>
                    <a:pt x="652" y="186"/>
                  </a:lnTo>
                  <a:lnTo>
                    <a:pt x="636" y="204"/>
                  </a:lnTo>
                  <a:lnTo>
                    <a:pt x="617" y="216"/>
                  </a:lnTo>
                  <a:lnTo>
                    <a:pt x="596" y="221"/>
                  </a:lnTo>
                  <a:lnTo>
                    <a:pt x="573" y="220"/>
                  </a:lnTo>
                  <a:lnTo>
                    <a:pt x="536" y="212"/>
                  </a:lnTo>
                  <a:lnTo>
                    <a:pt x="494" y="202"/>
                  </a:lnTo>
                  <a:lnTo>
                    <a:pt x="452" y="194"/>
                  </a:lnTo>
                  <a:lnTo>
                    <a:pt x="407" y="193"/>
                  </a:lnTo>
                  <a:lnTo>
                    <a:pt x="376" y="200"/>
                  </a:lnTo>
                  <a:lnTo>
                    <a:pt x="345" y="214"/>
                  </a:lnTo>
                  <a:lnTo>
                    <a:pt x="313" y="238"/>
                  </a:lnTo>
                  <a:lnTo>
                    <a:pt x="420" y="354"/>
                  </a:lnTo>
                  <a:lnTo>
                    <a:pt x="529" y="477"/>
                  </a:lnTo>
                  <a:lnTo>
                    <a:pt x="597" y="445"/>
                  </a:lnTo>
                  <a:lnTo>
                    <a:pt x="665" y="418"/>
                  </a:lnTo>
                  <a:lnTo>
                    <a:pt x="710" y="403"/>
                  </a:lnTo>
                  <a:lnTo>
                    <a:pt x="755" y="394"/>
                  </a:lnTo>
                  <a:lnTo>
                    <a:pt x="799" y="387"/>
                  </a:lnTo>
                  <a:lnTo>
                    <a:pt x="843" y="387"/>
                  </a:lnTo>
                  <a:lnTo>
                    <a:pt x="888" y="392"/>
                  </a:lnTo>
                  <a:lnTo>
                    <a:pt x="932" y="402"/>
                  </a:lnTo>
                  <a:lnTo>
                    <a:pt x="976" y="418"/>
                  </a:lnTo>
                  <a:lnTo>
                    <a:pt x="1020" y="443"/>
                  </a:lnTo>
                  <a:lnTo>
                    <a:pt x="1064" y="475"/>
                  </a:lnTo>
                  <a:lnTo>
                    <a:pt x="1090" y="498"/>
                  </a:lnTo>
                  <a:lnTo>
                    <a:pt x="1112" y="523"/>
                  </a:lnTo>
                  <a:lnTo>
                    <a:pt x="1130" y="550"/>
                  </a:lnTo>
                  <a:lnTo>
                    <a:pt x="1144" y="577"/>
                  </a:lnTo>
                  <a:lnTo>
                    <a:pt x="1156" y="617"/>
                  </a:lnTo>
                  <a:lnTo>
                    <a:pt x="1161" y="657"/>
                  </a:lnTo>
                  <a:lnTo>
                    <a:pt x="1160" y="702"/>
                  </a:lnTo>
                  <a:lnTo>
                    <a:pt x="1152" y="748"/>
                  </a:lnTo>
                  <a:lnTo>
                    <a:pt x="1138" y="797"/>
                  </a:lnTo>
                  <a:lnTo>
                    <a:pt x="1117" y="849"/>
                  </a:lnTo>
                  <a:lnTo>
                    <a:pt x="1090" y="899"/>
                  </a:lnTo>
                  <a:lnTo>
                    <a:pt x="1058" y="950"/>
                  </a:lnTo>
                  <a:lnTo>
                    <a:pt x="1021" y="1000"/>
                  </a:lnTo>
                  <a:lnTo>
                    <a:pt x="1091" y="1058"/>
                  </a:lnTo>
                  <a:lnTo>
                    <a:pt x="1102" y="1073"/>
                  </a:lnTo>
                  <a:lnTo>
                    <a:pt x="1108" y="1091"/>
                  </a:lnTo>
                  <a:lnTo>
                    <a:pt x="1107" y="1111"/>
                  </a:lnTo>
                  <a:lnTo>
                    <a:pt x="1096" y="1130"/>
                  </a:lnTo>
                  <a:lnTo>
                    <a:pt x="1085" y="1140"/>
                  </a:lnTo>
                  <a:lnTo>
                    <a:pt x="1072" y="1147"/>
                  </a:lnTo>
                  <a:lnTo>
                    <a:pt x="1060" y="1149"/>
                  </a:lnTo>
                  <a:lnTo>
                    <a:pt x="1046" y="1148"/>
                  </a:lnTo>
                  <a:lnTo>
                    <a:pt x="1034" y="1144"/>
                  </a:lnTo>
                  <a:lnTo>
                    <a:pt x="1023" y="1137"/>
                  </a:lnTo>
                  <a:lnTo>
                    <a:pt x="951" y="1072"/>
                  </a:lnTo>
                  <a:lnTo>
                    <a:pt x="903" y="1115"/>
                  </a:lnTo>
                  <a:lnTo>
                    <a:pt x="854" y="1148"/>
                  </a:lnTo>
                  <a:lnTo>
                    <a:pt x="805" y="1171"/>
                  </a:lnTo>
                  <a:lnTo>
                    <a:pt x="757" y="1185"/>
                  </a:lnTo>
                  <a:lnTo>
                    <a:pt x="710" y="1193"/>
                  </a:lnTo>
                  <a:lnTo>
                    <a:pt x="665" y="1193"/>
                  </a:lnTo>
                  <a:lnTo>
                    <a:pt x="621" y="1187"/>
                  </a:lnTo>
                  <a:lnTo>
                    <a:pt x="581" y="1176"/>
                  </a:lnTo>
                  <a:lnTo>
                    <a:pt x="542" y="1163"/>
                  </a:lnTo>
                  <a:lnTo>
                    <a:pt x="510" y="1144"/>
                  </a:lnTo>
                  <a:lnTo>
                    <a:pt x="479" y="1122"/>
                  </a:lnTo>
                  <a:lnTo>
                    <a:pt x="455" y="1099"/>
                  </a:lnTo>
                  <a:lnTo>
                    <a:pt x="435" y="1073"/>
                  </a:lnTo>
                  <a:lnTo>
                    <a:pt x="424" y="1049"/>
                  </a:lnTo>
                  <a:lnTo>
                    <a:pt x="420" y="1023"/>
                  </a:lnTo>
                  <a:lnTo>
                    <a:pt x="424" y="1000"/>
                  </a:lnTo>
                  <a:lnTo>
                    <a:pt x="435" y="977"/>
                  </a:lnTo>
                  <a:lnTo>
                    <a:pt x="453" y="958"/>
                  </a:lnTo>
                  <a:lnTo>
                    <a:pt x="474" y="943"/>
                  </a:lnTo>
                  <a:lnTo>
                    <a:pt x="494" y="933"/>
                  </a:lnTo>
                  <a:lnTo>
                    <a:pt x="512" y="931"/>
                  </a:lnTo>
                  <a:lnTo>
                    <a:pt x="540" y="935"/>
                  </a:lnTo>
                  <a:lnTo>
                    <a:pt x="566" y="944"/>
                  </a:lnTo>
                  <a:lnTo>
                    <a:pt x="593" y="959"/>
                  </a:lnTo>
                  <a:lnTo>
                    <a:pt x="619" y="975"/>
                  </a:lnTo>
                  <a:lnTo>
                    <a:pt x="647" y="992"/>
                  </a:lnTo>
                  <a:lnTo>
                    <a:pt x="678" y="1004"/>
                  </a:lnTo>
                  <a:lnTo>
                    <a:pt x="699" y="1008"/>
                  </a:lnTo>
                  <a:lnTo>
                    <a:pt x="722" y="1008"/>
                  </a:lnTo>
                  <a:lnTo>
                    <a:pt x="747" y="1005"/>
                  </a:lnTo>
                  <a:lnTo>
                    <a:pt x="774" y="996"/>
                  </a:lnTo>
                  <a:lnTo>
                    <a:pt x="805" y="979"/>
                  </a:lnTo>
                  <a:lnTo>
                    <a:pt x="836" y="955"/>
                  </a:lnTo>
                  <a:lnTo>
                    <a:pt x="717" y="826"/>
                  </a:lnTo>
                  <a:lnTo>
                    <a:pt x="599" y="691"/>
                  </a:lnTo>
                  <a:lnTo>
                    <a:pt x="540" y="720"/>
                  </a:lnTo>
                  <a:lnTo>
                    <a:pt x="482" y="742"/>
                  </a:lnTo>
                  <a:lnTo>
                    <a:pt x="426" y="758"/>
                  </a:lnTo>
                  <a:lnTo>
                    <a:pt x="372" y="769"/>
                  </a:lnTo>
                  <a:lnTo>
                    <a:pt x="320" y="774"/>
                  </a:lnTo>
                  <a:lnTo>
                    <a:pt x="269" y="774"/>
                  </a:lnTo>
                  <a:lnTo>
                    <a:pt x="221" y="767"/>
                  </a:lnTo>
                  <a:lnTo>
                    <a:pt x="177" y="754"/>
                  </a:lnTo>
                  <a:lnTo>
                    <a:pt x="135" y="734"/>
                  </a:lnTo>
                  <a:lnTo>
                    <a:pt x="96" y="706"/>
                  </a:lnTo>
                  <a:lnTo>
                    <a:pt x="69" y="682"/>
                  </a:lnTo>
                  <a:lnTo>
                    <a:pt x="47" y="656"/>
                  </a:lnTo>
                  <a:lnTo>
                    <a:pt x="29" y="629"/>
                  </a:lnTo>
                  <a:lnTo>
                    <a:pt x="15" y="600"/>
                  </a:lnTo>
                  <a:lnTo>
                    <a:pt x="4" y="560"/>
                  </a:lnTo>
                  <a:lnTo>
                    <a:pt x="0" y="517"/>
                  </a:lnTo>
                  <a:lnTo>
                    <a:pt x="2" y="471"/>
                  </a:lnTo>
                  <a:lnTo>
                    <a:pt x="10" y="425"/>
                  </a:lnTo>
                  <a:lnTo>
                    <a:pt x="24" y="378"/>
                  </a:lnTo>
                  <a:lnTo>
                    <a:pt x="43" y="330"/>
                  </a:lnTo>
                  <a:lnTo>
                    <a:pt x="68" y="282"/>
                  </a:lnTo>
                  <a:lnTo>
                    <a:pt x="95" y="238"/>
                  </a:lnTo>
                  <a:lnTo>
                    <a:pt x="128" y="195"/>
                  </a:lnTo>
                  <a:lnTo>
                    <a:pt x="102" y="174"/>
                  </a:lnTo>
                  <a:lnTo>
                    <a:pt x="90" y="159"/>
                  </a:lnTo>
                  <a:lnTo>
                    <a:pt x="84" y="141"/>
                  </a:lnTo>
                  <a:lnTo>
                    <a:pt x="85" y="126"/>
                  </a:lnTo>
                  <a:lnTo>
                    <a:pt x="90" y="114"/>
                  </a:lnTo>
                  <a:lnTo>
                    <a:pt x="98" y="103"/>
                  </a:lnTo>
                  <a:lnTo>
                    <a:pt x="107" y="94"/>
                  </a:lnTo>
                  <a:lnTo>
                    <a:pt x="120" y="87"/>
                  </a:lnTo>
                  <a:lnTo>
                    <a:pt x="133" y="85"/>
                  </a:lnTo>
                  <a:lnTo>
                    <a:pt x="154" y="88"/>
                  </a:lnTo>
                  <a:lnTo>
                    <a:pt x="169" y="98"/>
                  </a:lnTo>
                  <a:lnTo>
                    <a:pt x="197" y="122"/>
                  </a:lnTo>
                  <a:lnTo>
                    <a:pt x="221" y="100"/>
                  </a:lnTo>
                  <a:lnTo>
                    <a:pt x="252" y="77"/>
                  </a:lnTo>
                  <a:lnTo>
                    <a:pt x="287" y="55"/>
                  </a:lnTo>
                  <a:lnTo>
                    <a:pt x="327" y="35"/>
                  </a:lnTo>
                  <a:lnTo>
                    <a:pt x="367" y="19"/>
                  </a:lnTo>
                  <a:lnTo>
                    <a:pt x="409" y="8"/>
                  </a:lnTo>
                  <a:lnTo>
                    <a:pt x="452" y="1"/>
                  </a:lnTo>
                  <a:lnTo>
                    <a:pt x="49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56588" tIns="28294" rIns="56588" bIns="28294" numCol="1" anchor="t" anchorCtr="0" compatLnSpc="1">
              <a:prstTxWarp prst="textNoShape">
                <a:avLst/>
              </a:prstTxWarp>
            </a:bodyPr>
            <a:lstStyle/>
            <a:p>
              <a:endParaRPr lang="id-ID" sz="1114"/>
            </a:p>
          </p:txBody>
        </p:sp>
        <p:sp>
          <p:nvSpPr>
            <p:cNvPr id="92" name="Freeform 1039">
              <a:extLst>
                <a:ext uri="{FF2B5EF4-FFF2-40B4-BE49-F238E27FC236}">
                  <a16:creationId xmlns:a16="http://schemas.microsoft.com/office/drawing/2014/main" id="{1A30A642-3D7C-411E-AC9D-DD79DE95CD4A}"/>
                </a:ext>
              </a:extLst>
            </p:cNvPr>
            <p:cNvSpPr>
              <a:spLocks/>
            </p:cNvSpPr>
            <p:nvPr/>
          </p:nvSpPr>
          <p:spPr bwMode="auto">
            <a:xfrm>
              <a:off x="4641813" y="4675188"/>
              <a:ext cx="514350" cy="534988"/>
            </a:xfrm>
            <a:custGeom>
              <a:avLst/>
              <a:gdLst>
                <a:gd name="T0" fmla="*/ 575 w 648"/>
                <a:gd name="T1" fmla="*/ 0 h 672"/>
                <a:gd name="T2" fmla="*/ 594 w 648"/>
                <a:gd name="T3" fmla="*/ 0 h 672"/>
                <a:gd name="T4" fmla="*/ 614 w 648"/>
                <a:gd name="T5" fmla="*/ 7 h 672"/>
                <a:gd name="T6" fmla="*/ 630 w 648"/>
                <a:gd name="T7" fmla="*/ 19 h 672"/>
                <a:gd name="T8" fmla="*/ 642 w 648"/>
                <a:gd name="T9" fmla="*/ 35 h 672"/>
                <a:gd name="T10" fmla="*/ 648 w 648"/>
                <a:gd name="T11" fmla="*/ 56 h 672"/>
                <a:gd name="T12" fmla="*/ 648 w 648"/>
                <a:gd name="T13" fmla="*/ 76 h 672"/>
                <a:gd name="T14" fmla="*/ 642 w 648"/>
                <a:gd name="T15" fmla="*/ 95 h 672"/>
                <a:gd name="T16" fmla="*/ 630 w 648"/>
                <a:gd name="T17" fmla="*/ 113 h 672"/>
                <a:gd name="T18" fmla="*/ 627 w 648"/>
                <a:gd name="T19" fmla="*/ 115 h 672"/>
                <a:gd name="T20" fmla="*/ 625 w 648"/>
                <a:gd name="T21" fmla="*/ 117 h 672"/>
                <a:gd name="T22" fmla="*/ 622 w 648"/>
                <a:gd name="T23" fmla="*/ 118 h 672"/>
                <a:gd name="T24" fmla="*/ 623 w 648"/>
                <a:gd name="T25" fmla="*/ 118 h 672"/>
                <a:gd name="T26" fmla="*/ 561 w 648"/>
                <a:gd name="T27" fmla="*/ 166 h 672"/>
                <a:gd name="T28" fmla="*/ 504 w 648"/>
                <a:gd name="T29" fmla="*/ 212 h 672"/>
                <a:gd name="T30" fmla="*/ 449 w 648"/>
                <a:gd name="T31" fmla="*/ 261 h 672"/>
                <a:gd name="T32" fmla="*/ 393 w 648"/>
                <a:gd name="T33" fmla="*/ 314 h 672"/>
                <a:gd name="T34" fmla="*/ 327 w 648"/>
                <a:gd name="T35" fmla="*/ 383 h 672"/>
                <a:gd name="T36" fmla="*/ 266 w 648"/>
                <a:gd name="T37" fmla="*/ 452 h 672"/>
                <a:gd name="T38" fmla="*/ 210 w 648"/>
                <a:gd name="T39" fmla="*/ 524 h 672"/>
                <a:gd name="T40" fmla="*/ 124 w 648"/>
                <a:gd name="T41" fmla="*/ 641 h 672"/>
                <a:gd name="T42" fmla="*/ 120 w 648"/>
                <a:gd name="T43" fmla="*/ 648 h 672"/>
                <a:gd name="T44" fmla="*/ 114 w 648"/>
                <a:gd name="T45" fmla="*/ 653 h 672"/>
                <a:gd name="T46" fmla="*/ 98 w 648"/>
                <a:gd name="T47" fmla="*/ 666 h 672"/>
                <a:gd name="T48" fmla="*/ 77 w 648"/>
                <a:gd name="T49" fmla="*/ 672 h 672"/>
                <a:gd name="T50" fmla="*/ 56 w 648"/>
                <a:gd name="T51" fmla="*/ 672 h 672"/>
                <a:gd name="T52" fmla="*/ 37 w 648"/>
                <a:gd name="T53" fmla="*/ 666 h 672"/>
                <a:gd name="T54" fmla="*/ 19 w 648"/>
                <a:gd name="T55" fmla="*/ 653 h 672"/>
                <a:gd name="T56" fmla="*/ 8 w 648"/>
                <a:gd name="T57" fmla="*/ 638 h 672"/>
                <a:gd name="T58" fmla="*/ 1 w 648"/>
                <a:gd name="T59" fmla="*/ 622 h 672"/>
                <a:gd name="T60" fmla="*/ 0 w 648"/>
                <a:gd name="T61" fmla="*/ 605 h 672"/>
                <a:gd name="T62" fmla="*/ 3 w 648"/>
                <a:gd name="T63" fmla="*/ 587 h 672"/>
                <a:gd name="T64" fmla="*/ 10 w 648"/>
                <a:gd name="T65" fmla="*/ 571 h 672"/>
                <a:gd name="T66" fmla="*/ 102 w 648"/>
                <a:gd name="T67" fmla="*/ 446 h 672"/>
                <a:gd name="T68" fmla="*/ 162 w 648"/>
                <a:gd name="T69" fmla="*/ 369 h 672"/>
                <a:gd name="T70" fmla="*/ 228 w 648"/>
                <a:gd name="T71" fmla="*/ 293 h 672"/>
                <a:gd name="T72" fmla="*/ 298 w 648"/>
                <a:gd name="T73" fmla="*/ 220 h 672"/>
                <a:gd name="T74" fmla="*/ 376 w 648"/>
                <a:gd name="T75" fmla="*/ 148 h 672"/>
                <a:gd name="T76" fmla="*/ 457 w 648"/>
                <a:gd name="T77" fmla="*/ 79 h 672"/>
                <a:gd name="T78" fmla="*/ 539 w 648"/>
                <a:gd name="T79" fmla="*/ 13 h 672"/>
                <a:gd name="T80" fmla="*/ 557 w 648"/>
                <a:gd name="T81" fmla="*/ 4 h 672"/>
                <a:gd name="T82" fmla="*/ 575 w 648"/>
                <a:gd name="T83" fmla="*/ 0 h 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648" h="672">
                  <a:moveTo>
                    <a:pt x="575" y="0"/>
                  </a:moveTo>
                  <a:lnTo>
                    <a:pt x="594" y="0"/>
                  </a:lnTo>
                  <a:lnTo>
                    <a:pt x="614" y="7"/>
                  </a:lnTo>
                  <a:lnTo>
                    <a:pt x="630" y="19"/>
                  </a:lnTo>
                  <a:lnTo>
                    <a:pt x="642" y="35"/>
                  </a:lnTo>
                  <a:lnTo>
                    <a:pt x="648" y="56"/>
                  </a:lnTo>
                  <a:lnTo>
                    <a:pt x="648" y="76"/>
                  </a:lnTo>
                  <a:lnTo>
                    <a:pt x="642" y="95"/>
                  </a:lnTo>
                  <a:lnTo>
                    <a:pt x="630" y="113"/>
                  </a:lnTo>
                  <a:lnTo>
                    <a:pt x="627" y="115"/>
                  </a:lnTo>
                  <a:lnTo>
                    <a:pt x="625" y="117"/>
                  </a:lnTo>
                  <a:lnTo>
                    <a:pt x="622" y="118"/>
                  </a:lnTo>
                  <a:lnTo>
                    <a:pt x="623" y="118"/>
                  </a:lnTo>
                  <a:lnTo>
                    <a:pt x="561" y="166"/>
                  </a:lnTo>
                  <a:lnTo>
                    <a:pt x="504" y="212"/>
                  </a:lnTo>
                  <a:lnTo>
                    <a:pt x="449" y="261"/>
                  </a:lnTo>
                  <a:lnTo>
                    <a:pt x="393" y="314"/>
                  </a:lnTo>
                  <a:lnTo>
                    <a:pt x="327" y="383"/>
                  </a:lnTo>
                  <a:lnTo>
                    <a:pt x="266" y="452"/>
                  </a:lnTo>
                  <a:lnTo>
                    <a:pt x="210" y="524"/>
                  </a:lnTo>
                  <a:lnTo>
                    <a:pt x="124" y="641"/>
                  </a:lnTo>
                  <a:lnTo>
                    <a:pt x="120" y="648"/>
                  </a:lnTo>
                  <a:lnTo>
                    <a:pt x="114" y="653"/>
                  </a:lnTo>
                  <a:lnTo>
                    <a:pt x="98" y="666"/>
                  </a:lnTo>
                  <a:lnTo>
                    <a:pt x="77" y="672"/>
                  </a:lnTo>
                  <a:lnTo>
                    <a:pt x="56" y="672"/>
                  </a:lnTo>
                  <a:lnTo>
                    <a:pt x="37" y="666"/>
                  </a:lnTo>
                  <a:lnTo>
                    <a:pt x="19" y="653"/>
                  </a:lnTo>
                  <a:lnTo>
                    <a:pt x="8" y="638"/>
                  </a:lnTo>
                  <a:lnTo>
                    <a:pt x="1" y="622"/>
                  </a:lnTo>
                  <a:lnTo>
                    <a:pt x="0" y="605"/>
                  </a:lnTo>
                  <a:lnTo>
                    <a:pt x="3" y="587"/>
                  </a:lnTo>
                  <a:lnTo>
                    <a:pt x="10" y="571"/>
                  </a:lnTo>
                  <a:lnTo>
                    <a:pt x="102" y="446"/>
                  </a:lnTo>
                  <a:lnTo>
                    <a:pt x="162" y="369"/>
                  </a:lnTo>
                  <a:lnTo>
                    <a:pt x="228" y="293"/>
                  </a:lnTo>
                  <a:lnTo>
                    <a:pt x="298" y="220"/>
                  </a:lnTo>
                  <a:lnTo>
                    <a:pt x="376" y="148"/>
                  </a:lnTo>
                  <a:lnTo>
                    <a:pt x="457" y="79"/>
                  </a:lnTo>
                  <a:lnTo>
                    <a:pt x="539" y="13"/>
                  </a:lnTo>
                  <a:lnTo>
                    <a:pt x="557" y="4"/>
                  </a:lnTo>
                  <a:lnTo>
                    <a:pt x="57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56588" tIns="28294" rIns="56588" bIns="28294" numCol="1" anchor="t" anchorCtr="0" compatLnSpc="1">
              <a:prstTxWarp prst="textNoShape">
                <a:avLst/>
              </a:prstTxWarp>
            </a:bodyPr>
            <a:lstStyle/>
            <a:p>
              <a:endParaRPr lang="id-ID" sz="1114"/>
            </a:p>
          </p:txBody>
        </p:sp>
        <p:sp>
          <p:nvSpPr>
            <p:cNvPr id="93" name="Freeform 1040">
              <a:extLst>
                <a:ext uri="{FF2B5EF4-FFF2-40B4-BE49-F238E27FC236}">
                  <a16:creationId xmlns:a16="http://schemas.microsoft.com/office/drawing/2014/main" id="{EF243E9D-DBE5-4844-975B-0062C73A5BCD}"/>
                </a:ext>
              </a:extLst>
            </p:cNvPr>
            <p:cNvSpPr>
              <a:spLocks/>
            </p:cNvSpPr>
            <p:nvPr/>
          </p:nvSpPr>
          <p:spPr bwMode="auto">
            <a:xfrm>
              <a:off x="5254588" y="2871788"/>
              <a:ext cx="520700" cy="542925"/>
            </a:xfrm>
            <a:custGeom>
              <a:avLst/>
              <a:gdLst>
                <a:gd name="T0" fmla="*/ 601 w 658"/>
                <a:gd name="T1" fmla="*/ 0 h 683"/>
                <a:gd name="T2" fmla="*/ 621 w 658"/>
                <a:gd name="T3" fmla="*/ 5 h 683"/>
                <a:gd name="T4" fmla="*/ 639 w 658"/>
                <a:gd name="T5" fmla="*/ 19 h 683"/>
                <a:gd name="T6" fmla="*/ 651 w 658"/>
                <a:gd name="T7" fmla="*/ 35 h 683"/>
                <a:gd name="T8" fmla="*/ 658 w 658"/>
                <a:gd name="T9" fmla="*/ 54 h 683"/>
                <a:gd name="T10" fmla="*/ 658 w 658"/>
                <a:gd name="T11" fmla="*/ 73 h 683"/>
                <a:gd name="T12" fmla="*/ 654 w 658"/>
                <a:gd name="T13" fmla="*/ 92 h 683"/>
                <a:gd name="T14" fmla="*/ 643 w 658"/>
                <a:gd name="T15" fmla="*/ 110 h 683"/>
                <a:gd name="T16" fmla="*/ 551 w 658"/>
                <a:gd name="T17" fmla="*/ 233 h 683"/>
                <a:gd name="T18" fmla="*/ 490 w 658"/>
                <a:gd name="T19" fmla="*/ 311 h 683"/>
                <a:gd name="T20" fmla="*/ 426 w 658"/>
                <a:gd name="T21" fmla="*/ 387 h 683"/>
                <a:gd name="T22" fmla="*/ 354 w 658"/>
                <a:gd name="T23" fmla="*/ 459 h 683"/>
                <a:gd name="T24" fmla="*/ 278 w 658"/>
                <a:gd name="T25" fmla="*/ 532 h 683"/>
                <a:gd name="T26" fmla="*/ 197 w 658"/>
                <a:gd name="T27" fmla="*/ 600 h 683"/>
                <a:gd name="T28" fmla="*/ 113 w 658"/>
                <a:gd name="T29" fmla="*/ 665 h 683"/>
                <a:gd name="T30" fmla="*/ 113 w 658"/>
                <a:gd name="T31" fmla="*/ 665 h 683"/>
                <a:gd name="T32" fmla="*/ 95 w 658"/>
                <a:gd name="T33" fmla="*/ 676 h 683"/>
                <a:gd name="T34" fmla="*/ 76 w 658"/>
                <a:gd name="T35" fmla="*/ 683 h 683"/>
                <a:gd name="T36" fmla="*/ 55 w 658"/>
                <a:gd name="T37" fmla="*/ 682 h 683"/>
                <a:gd name="T38" fmla="*/ 36 w 658"/>
                <a:gd name="T39" fmla="*/ 676 h 683"/>
                <a:gd name="T40" fmla="*/ 20 w 658"/>
                <a:gd name="T41" fmla="*/ 664 h 683"/>
                <a:gd name="T42" fmla="*/ 6 w 658"/>
                <a:gd name="T43" fmla="*/ 646 h 683"/>
                <a:gd name="T44" fmla="*/ 0 w 658"/>
                <a:gd name="T45" fmla="*/ 626 h 683"/>
                <a:gd name="T46" fmla="*/ 0 w 658"/>
                <a:gd name="T47" fmla="*/ 606 h 683"/>
                <a:gd name="T48" fmla="*/ 6 w 658"/>
                <a:gd name="T49" fmla="*/ 585 h 683"/>
                <a:gd name="T50" fmla="*/ 20 w 658"/>
                <a:gd name="T51" fmla="*/ 569 h 683"/>
                <a:gd name="T52" fmla="*/ 24 w 658"/>
                <a:gd name="T53" fmla="*/ 563 h 683"/>
                <a:gd name="T54" fmla="*/ 29 w 658"/>
                <a:gd name="T55" fmla="*/ 561 h 683"/>
                <a:gd name="T56" fmla="*/ 35 w 658"/>
                <a:gd name="T57" fmla="*/ 557 h 683"/>
                <a:gd name="T58" fmla="*/ 113 w 658"/>
                <a:gd name="T59" fmla="*/ 497 h 683"/>
                <a:gd name="T60" fmla="*/ 188 w 658"/>
                <a:gd name="T61" fmla="*/ 433 h 683"/>
                <a:gd name="T62" fmla="*/ 260 w 658"/>
                <a:gd name="T63" fmla="*/ 365 h 683"/>
                <a:gd name="T64" fmla="*/ 326 w 658"/>
                <a:gd name="T65" fmla="*/ 297 h 683"/>
                <a:gd name="T66" fmla="*/ 386 w 658"/>
                <a:gd name="T67" fmla="*/ 227 h 683"/>
                <a:gd name="T68" fmla="*/ 442 w 658"/>
                <a:gd name="T69" fmla="*/ 156 h 683"/>
                <a:gd name="T70" fmla="*/ 531 w 658"/>
                <a:gd name="T71" fmla="*/ 35 h 683"/>
                <a:gd name="T72" fmla="*/ 534 w 658"/>
                <a:gd name="T73" fmla="*/ 28 h 683"/>
                <a:gd name="T74" fmla="*/ 538 w 658"/>
                <a:gd name="T75" fmla="*/ 23 h 683"/>
                <a:gd name="T76" fmla="*/ 542 w 658"/>
                <a:gd name="T77" fmla="*/ 19 h 683"/>
                <a:gd name="T78" fmla="*/ 560 w 658"/>
                <a:gd name="T79" fmla="*/ 5 h 683"/>
                <a:gd name="T80" fmla="*/ 581 w 658"/>
                <a:gd name="T81" fmla="*/ 0 h 683"/>
                <a:gd name="T82" fmla="*/ 601 w 658"/>
                <a:gd name="T83" fmla="*/ 0 h 6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658" h="683">
                  <a:moveTo>
                    <a:pt x="601" y="0"/>
                  </a:moveTo>
                  <a:lnTo>
                    <a:pt x="621" y="5"/>
                  </a:lnTo>
                  <a:lnTo>
                    <a:pt x="639" y="19"/>
                  </a:lnTo>
                  <a:lnTo>
                    <a:pt x="651" y="35"/>
                  </a:lnTo>
                  <a:lnTo>
                    <a:pt x="658" y="54"/>
                  </a:lnTo>
                  <a:lnTo>
                    <a:pt x="658" y="73"/>
                  </a:lnTo>
                  <a:lnTo>
                    <a:pt x="654" y="92"/>
                  </a:lnTo>
                  <a:lnTo>
                    <a:pt x="643" y="110"/>
                  </a:lnTo>
                  <a:lnTo>
                    <a:pt x="551" y="233"/>
                  </a:lnTo>
                  <a:lnTo>
                    <a:pt x="490" y="311"/>
                  </a:lnTo>
                  <a:lnTo>
                    <a:pt x="426" y="387"/>
                  </a:lnTo>
                  <a:lnTo>
                    <a:pt x="354" y="459"/>
                  </a:lnTo>
                  <a:lnTo>
                    <a:pt x="278" y="532"/>
                  </a:lnTo>
                  <a:lnTo>
                    <a:pt x="197" y="600"/>
                  </a:lnTo>
                  <a:lnTo>
                    <a:pt x="113" y="665"/>
                  </a:lnTo>
                  <a:lnTo>
                    <a:pt x="113" y="665"/>
                  </a:lnTo>
                  <a:lnTo>
                    <a:pt x="95" y="676"/>
                  </a:lnTo>
                  <a:lnTo>
                    <a:pt x="76" y="683"/>
                  </a:lnTo>
                  <a:lnTo>
                    <a:pt x="55" y="682"/>
                  </a:lnTo>
                  <a:lnTo>
                    <a:pt x="36" y="676"/>
                  </a:lnTo>
                  <a:lnTo>
                    <a:pt x="20" y="664"/>
                  </a:lnTo>
                  <a:lnTo>
                    <a:pt x="6" y="646"/>
                  </a:lnTo>
                  <a:lnTo>
                    <a:pt x="0" y="626"/>
                  </a:lnTo>
                  <a:lnTo>
                    <a:pt x="0" y="606"/>
                  </a:lnTo>
                  <a:lnTo>
                    <a:pt x="6" y="585"/>
                  </a:lnTo>
                  <a:lnTo>
                    <a:pt x="20" y="569"/>
                  </a:lnTo>
                  <a:lnTo>
                    <a:pt x="24" y="563"/>
                  </a:lnTo>
                  <a:lnTo>
                    <a:pt x="29" y="561"/>
                  </a:lnTo>
                  <a:lnTo>
                    <a:pt x="35" y="557"/>
                  </a:lnTo>
                  <a:lnTo>
                    <a:pt x="113" y="497"/>
                  </a:lnTo>
                  <a:lnTo>
                    <a:pt x="188" y="433"/>
                  </a:lnTo>
                  <a:lnTo>
                    <a:pt x="260" y="365"/>
                  </a:lnTo>
                  <a:lnTo>
                    <a:pt x="326" y="297"/>
                  </a:lnTo>
                  <a:lnTo>
                    <a:pt x="386" y="227"/>
                  </a:lnTo>
                  <a:lnTo>
                    <a:pt x="442" y="156"/>
                  </a:lnTo>
                  <a:lnTo>
                    <a:pt x="531" y="35"/>
                  </a:lnTo>
                  <a:lnTo>
                    <a:pt x="534" y="28"/>
                  </a:lnTo>
                  <a:lnTo>
                    <a:pt x="538" y="23"/>
                  </a:lnTo>
                  <a:lnTo>
                    <a:pt x="542" y="19"/>
                  </a:lnTo>
                  <a:lnTo>
                    <a:pt x="560" y="5"/>
                  </a:lnTo>
                  <a:lnTo>
                    <a:pt x="581" y="0"/>
                  </a:lnTo>
                  <a:lnTo>
                    <a:pt x="60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56588" tIns="28294" rIns="56588" bIns="28294" numCol="1" anchor="t" anchorCtr="0" compatLnSpc="1">
              <a:prstTxWarp prst="textNoShape">
                <a:avLst/>
              </a:prstTxWarp>
            </a:bodyPr>
            <a:lstStyle/>
            <a:p>
              <a:endParaRPr lang="id-ID" sz="1114"/>
            </a:p>
          </p:txBody>
        </p:sp>
      </p:grpSp>
      <p:sp>
        <p:nvSpPr>
          <p:cNvPr id="94" name="Shape 32245">
            <a:extLst>
              <a:ext uri="{FF2B5EF4-FFF2-40B4-BE49-F238E27FC236}">
                <a16:creationId xmlns:a16="http://schemas.microsoft.com/office/drawing/2014/main" id="{D33F7B1C-7BCA-4E78-89D1-7CC47E55BFAC}"/>
              </a:ext>
            </a:extLst>
          </p:cNvPr>
          <p:cNvSpPr/>
          <p:nvPr/>
        </p:nvSpPr>
        <p:spPr>
          <a:xfrm>
            <a:off x="653752" y="3087088"/>
            <a:ext cx="566097" cy="595919"/>
          </a:xfrm>
          <a:prstGeom prst="ellipse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endParaRPr sz="1114"/>
          </a:p>
        </p:txBody>
      </p:sp>
      <p:sp>
        <p:nvSpPr>
          <p:cNvPr id="95" name="Freeform 1032">
            <a:extLst>
              <a:ext uri="{FF2B5EF4-FFF2-40B4-BE49-F238E27FC236}">
                <a16:creationId xmlns:a16="http://schemas.microsoft.com/office/drawing/2014/main" id="{8C9B2B73-F725-4CA2-9EBE-F84473A460D5}"/>
              </a:ext>
            </a:extLst>
          </p:cNvPr>
          <p:cNvSpPr>
            <a:spLocks noEditPoints="1"/>
          </p:cNvSpPr>
          <p:nvPr/>
        </p:nvSpPr>
        <p:spPr bwMode="auto">
          <a:xfrm>
            <a:off x="813077" y="3277990"/>
            <a:ext cx="227991" cy="232506"/>
          </a:xfrm>
          <a:custGeom>
            <a:avLst/>
            <a:gdLst>
              <a:gd name="T0" fmla="*/ 1639 w 4291"/>
              <a:gd name="T1" fmla="*/ 1347 h 4157"/>
              <a:gd name="T2" fmla="*/ 1548 w 4291"/>
              <a:gd name="T3" fmla="*/ 1436 h 4157"/>
              <a:gd name="T4" fmla="*/ 1426 w 4291"/>
              <a:gd name="T5" fmla="*/ 1479 h 4157"/>
              <a:gd name="T6" fmla="*/ 1156 w 4291"/>
              <a:gd name="T7" fmla="*/ 2493 h 4157"/>
              <a:gd name="T8" fmla="*/ 1207 w 4291"/>
              <a:gd name="T9" fmla="*/ 2602 h 4157"/>
              <a:gd name="T10" fmla="*/ 1212 w 4291"/>
              <a:gd name="T11" fmla="*/ 2722 h 4157"/>
              <a:gd name="T12" fmla="*/ 2031 w 4291"/>
              <a:gd name="T13" fmla="*/ 3315 h 4157"/>
              <a:gd name="T14" fmla="*/ 2145 w 4291"/>
              <a:gd name="T15" fmla="*/ 3294 h 4157"/>
              <a:gd name="T16" fmla="*/ 2260 w 4291"/>
              <a:gd name="T17" fmla="*/ 3315 h 4157"/>
              <a:gd name="T18" fmla="*/ 3078 w 4291"/>
              <a:gd name="T19" fmla="*/ 2722 h 4157"/>
              <a:gd name="T20" fmla="*/ 3084 w 4291"/>
              <a:gd name="T21" fmla="*/ 2602 h 4157"/>
              <a:gd name="T22" fmla="*/ 3136 w 4291"/>
              <a:gd name="T23" fmla="*/ 2493 h 4157"/>
              <a:gd name="T24" fmla="*/ 2864 w 4291"/>
              <a:gd name="T25" fmla="*/ 1479 h 4157"/>
              <a:gd name="T26" fmla="*/ 2743 w 4291"/>
              <a:gd name="T27" fmla="*/ 1436 h 4157"/>
              <a:gd name="T28" fmla="*/ 2652 w 4291"/>
              <a:gd name="T29" fmla="*/ 1347 h 4157"/>
              <a:gd name="T30" fmla="*/ 2146 w 4291"/>
              <a:gd name="T31" fmla="*/ 0 h 4157"/>
              <a:gd name="T32" fmla="*/ 2274 w 4291"/>
              <a:gd name="T33" fmla="*/ 28 h 4157"/>
              <a:gd name="T34" fmla="*/ 2377 w 4291"/>
              <a:gd name="T35" fmla="*/ 102 h 4157"/>
              <a:gd name="T36" fmla="*/ 2911 w 4291"/>
              <a:gd name="T37" fmla="*/ 1182 h 4157"/>
              <a:gd name="T38" fmla="*/ 4110 w 4291"/>
              <a:gd name="T39" fmla="*/ 1371 h 4157"/>
              <a:gd name="T40" fmla="*/ 4210 w 4291"/>
              <a:gd name="T41" fmla="*/ 1443 h 4157"/>
              <a:gd name="T42" fmla="*/ 4275 w 4291"/>
              <a:gd name="T43" fmla="*/ 1550 h 4157"/>
              <a:gd name="T44" fmla="*/ 4289 w 4291"/>
              <a:gd name="T45" fmla="*/ 1673 h 4157"/>
              <a:gd name="T46" fmla="*/ 4254 w 4291"/>
              <a:gd name="T47" fmla="*/ 1789 h 4157"/>
              <a:gd name="T48" fmla="*/ 3385 w 4291"/>
              <a:gd name="T49" fmla="*/ 2673 h 4157"/>
              <a:gd name="T50" fmla="*/ 3576 w 4291"/>
              <a:gd name="T51" fmla="*/ 3892 h 4157"/>
              <a:gd name="T52" fmla="*/ 3535 w 4291"/>
              <a:gd name="T53" fmla="*/ 4009 h 4157"/>
              <a:gd name="T54" fmla="*/ 3447 w 4291"/>
              <a:gd name="T55" fmla="*/ 4102 h 4157"/>
              <a:gd name="T56" fmla="*/ 3316 w 4291"/>
              <a:gd name="T57" fmla="*/ 4155 h 4157"/>
              <a:gd name="T58" fmla="*/ 3192 w 4291"/>
              <a:gd name="T59" fmla="*/ 4148 h 4157"/>
              <a:gd name="T60" fmla="*/ 2146 w 4291"/>
              <a:gd name="T61" fmla="*/ 3596 h 4157"/>
              <a:gd name="T62" fmla="*/ 1099 w 4291"/>
              <a:gd name="T63" fmla="*/ 4148 h 4157"/>
              <a:gd name="T64" fmla="*/ 975 w 4291"/>
              <a:gd name="T65" fmla="*/ 4155 h 4157"/>
              <a:gd name="T66" fmla="*/ 844 w 4291"/>
              <a:gd name="T67" fmla="*/ 4102 h 4157"/>
              <a:gd name="T68" fmla="*/ 755 w 4291"/>
              <a:gd name="T69" fmla="*/ 4009 h 4157"/>
              <a:gd name="T70" fmla="*/ 714 w 4291"/>
              <a:gd name="T71" fmla="*/ 3892 h 4157"/>
              <a:gd name="T72" fmla="*/ 906 w 4291"/>
              <a:gd name="T73" fmla="*/ 2673 h 4157"/>
              <a:gd name="T74" fmla="*/ 37 w 4291"/>
              <a:gd name="T75" fmla="*/ 1789 h 4157"/>
              <a:gd name="T76" fmla="*/ 1 w 4291"/>
              <a:gd name="T77" fmla="*/ 1673 h 4157"/>
              <a:gd name="T78" fmla="*/ 16 w 4291"/>
              <a:gd name="T79" fmla="*/ 1550 h 4157"/>
              <a:gd name="T80" fmla="*/ 81 w 4291"/>
              <a:gd name="T81" fmla="*/ 1443 h 4157"/>
              <a:gd name="T82" fmla="*/ 181 w 4291"/>
              <a:gd name="T83" fmla="*/ 1371 h 4157"/>
              <a:gd name="T84" fmla="*/ 1380 w 4291"/>
              <a:gd name="T85" fmla="*/ 1182 h 4157"/>
              <a:gd name="T86" fmla="*/ 1914 w 4291"/>
              <a:gd name="T87" fmla="*/ 102 h 4157"/>
              <a:gd name="T88" fmla="*/ 2018 w 4291"/>
              <a:gd name="T89" fmla="*/ 28 h 4157"/>
              <a:gd name="T90" fmla="*/ 2146 w 4291"/>
              <a:gd name="T91" fmla="*/ 0 h 41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4291" h="4157">
                <a:moveTo>
                  <a:pt x="2146" y="302"/>
                </a:moveTo>
                <a:lnTo>
                  <a:pt x="1660" y="1310"/>
                </a:lnTo>
                <a:lnTo>
                  <a:pt x="1639" y="1347"/>
                </a:lnTo>
                <a:lnTo>
                  <a:pt x="1612" y="1380"/>
                </a:lnTo>
                <a:lnTo>
                  <a:pt x="1582" y="1410"/>
                </a:lnTo>
                <a:lnTo>
                  <a:pt x="1548" y="1436"/>
                </a:lnTo>
                <a:lnTo>
                  <a:pt x="1509" y="1455"/>
                </a:lnTo>
                <a:lnTo>
                  <a:pt x="1469" y="1470"/>
                </a:lnTo>
                <a:lnTo>
                  <a:pt x="1426" y="1479"/>
                </a:lnTo>
                <a:lnTo>
                  <a:pt x="310" y="1645"/>
                </a:lnTo>
                <a:lnTo>
                  <a:pt x="1128" y="2463"/>
                </a:lnTo>
                <a:lnTo>
                  <a:pt x="1156" y="2493"/>
                </a:lnTo>
                <a:lnTo>
                  <a:pt x="1178" y="2528"/>
                </a:lnTo>
                <a:lnTo>
                  <a:pt x="1195" y="2563"/>
                </a:lnTo>
                <a:lnTo>
                  <a:pt x="1207" y="2602"/>
                </a:lnTo>
                <a:lnTo>
                  <a:pt x="1214" y="2641"/>
                </a:lnTo>
                <a:lnTo>
                  <a:pt x="1216" y="2682"/>
                </a:lnTo>
                <a:lnTo>
                  <a:pt x="1212" y="2722"/>
                </a:lnTo>
                <a:lnTo>
                  <a:pt x="1022" y="3856"/>
                </a:lnTo>
                <a:lnTo>
                  <a:pt x="1995" y="3332"/>
                </a:lnTo>
                <a:lnTo>
                  <a:pt x="2031" y="3315"/>
                </a:lnTo>
                <a:lnTo>
                  <a:pt x="2068" y="3303"/>
                </a:lnTo>
                <a:lnTo>
                  <a:pt x="2106" y="3296"/>
                </a:lnTo>
                <a:lnTo>
                  <a:pt x="2145" y="3294"/>
                </a:lnTo>
                <a:lnTo>
                  <a:pt x="2184" y="3296"/>
                </a:lnTo>
                <a:lnTo>
                  <a:pt x="2223" y="3303"/>
                </a:lnTo>
                <a:lnTo>
                  <a:pt x="2260" y="3315"/>
                </a:lnTo>
                <a:lnTo>
                  <a:pt x="2295" y="3332"/>
                </a:lnTo>
                <a:lnTo>
                  <a:pt x="3269" y="3856"/>
                </a:lnTo>
                <a:lnTo>
                  <a:pt x="3078" y="2722"/>
                </a:lnTo>
                <a:lnTo>
                  <a:pt x="3074" y="2682"/>
                </a:lnTo>
                <a:lnTo>
                  <a:pt x="3077" y="2641"/>
                </a:lnTo>
                <a:lnTo>
                  <a:pt x="3084" y="2602"/>
                </a:lnTo>
                <a:lnTo>
                  <a:pt x="3096" y="2563"/>
                </a:lnTo>
                <a:lnTo>
                  <a:pt x="3114" y="2528"/>
                </a:lnTo>
                <a:lnTo>
                  <a:pt x="3136" y="2493"/>
                </a:lnTo>
                <a:lnTo>
                  <a:pt x="3163" y="2463"/>
                </a:lnTo>
                <a:lnTo>
                  <a:pt x="3980" y="1645"/>
                </a:lnTo>
                <a:lnTo>
                  <a:pt x="2864" y="1479"/>
                </a:lnTo>
                <a:lnTo>
                  <a:pt x="2822" y="1470"/>
                </a:lnTo>
                <a:lnTo>
                  <a:pt x="2781" y="1455"/>
                </a:lnTo>
                <a:lnTo>
                  <a:pt x="2743" y="1436"/>
                </a:lnTo>
                <a:lnTo>
                  <a:pt x="2709" y="1410"/>
                </a:lnTo>
                <a:lnTo>
                  <a:pt x="2678" y="1381"/>
                </a:lnTo>
                <a:lnTo>
                  <a:pt x="2652" y="1347"/>
                </a:lnTo>
                <a:lnTo>
                  <a:pt x="2631" y="1310"/>
                </a:lnTo>
                <a:lnTo>
                  <a:pt x="2146" y="302"/>
                </a:lnTo>
                <a:close/>
                <a:moveTo>
                  <a:pt x="2146" y="0"/>
                </a:moveTo>
                <a:lnTo>
                  <a:pt x="2190" y="4"/>
                </a:lnTo>
                <a:lnTo>
                  <a:pt x="2233" y="13"/>
                </a:lnTo>
                <a:lnTo>
                  <a:pt x="2274" y="28"/>
                </a:lnTo>
                <a:lnTo>
                  <a:pt x="2311" y="48"/>
                </a:lnTo>
                <a:lnTo>
                  <a:pt x="2347" y="73"/>
                </a:lnTo>
                <a:lnTo>
                  <a:pt x="2377" y="102"/>
                </a:lnTo>
                <a:lnTo>
                  <a:pt x="2404" y="136"/>
                </a:lnTo>
                <a:lnTo>
                  <a:pt x="2426" y="174"/>
                </a:lnTo>
                <a:lnTo>
                  <a:pt x="2911" y="1182"/>
                </a:lnTo>
                <a:lnTo>
                  <a:pt x="4028" y="1347"/>
                </a:lnTo>
                <a:lnTo>
                  <a:pt x="4070" y="1356"/>
                </a:lnTo>
                <a:lnTo>
                  <a:pt x="4110" y="1371"/>
                </a:lnTo>
                <a:lnTo>
                  <a:pt x="4147" y="1391"/>
                </a:lnTo>
                <a:lnTo>
                  <a:pt x="4180" y="1414"/>
                </a:lnTo>
                <a:lnTo>
                  <a:pt x="4210" y="1443"/>
                </a:lnTo>
                <a:lnTo>
                  <a:pt x="4237" y="1475"/>
                </a:lnTo>
                <a:lnTo>
                  <a:pt x="4258" y="1511"/>
                </a:lnTo>
                <a:lnTo>
                  <a:pt x="4275" y="1550"/>
                </a:lnTo>
                <a:lnTo>
                  <a:pt x="4285" y="1591"/>
                </a:lnTo>
                <a:lnTo>
                  <a:pt x="4291" y="1632"/>
                </a:lnTo>
                <a:lnTo>
                  <a:pt x="4289" y="1673"/>
                </a:lnTo>
                <a:lnTo>
                  <a:pt x="4283" y="1713"/>
                </a:lnTo>
                <a:lnTo>
                  <a:pt x="4271" y="1752"/>
                </a:lnTo>
                <a:lnTo>
                  <a:pt x="4254" y="1789"/>
                </a:lnTo>
                <a:lnTo>
                  <a:pt x="4231" y="1825"/>
                </a:lnTo>
                <a:lnTo>
                  <a:pt x="4202" y="1857"/>
                </a:lnTo>
                <a:lnTo>
                  <a:pt x="3385" y="2673"/>
                </a:lnTo>
                <a:lnTo>
                  <a:pt x="3575" y="3806"/>
                </a:lnTo>
                <a:lnTo>
                  <a:pt x="3579" y="3850"/>
                </a:lnTo>
                <a:lnTo>
                  <a:pt x="3576" y="3892"/>
                </a:lnTo>
                <a:lnTo>
                  <a:pt x="3568" y="3933"/>
                </a:lnTo>
                <a:lnTo>
                  <a:pt x="3554" y="3972"/>
                </a:lnTo>
                <a:lnTo>
                  <a:pt x="3535" y="4009"/>
                </a:lnTo>
                <a:lnTo>
                  <a:pt x="3510" y="4044"/>
                </a:lnTo>
                <a:lnTo>
                  <a:pt x="3481" y="4074"/>
                </a:lnTo>
                <a:lnTo>
                  <a:pt x="3447" y="4102"/>
                </a:lnTo>
                <a:lnTo>
                  <a:pt x="3406" y="4126"/>
                </a:lnTo>
                <a:lnTo>
                  <a:pt x="3361" y="4144"/>
                </a:lnTo>
                <a:lnTo>
                  <a:pt x="3316" y="4155"/>
                </a:lnTo>
                <a:lnTo>
                  <a:pt x="3269" y="4157"/>
                </a:lnTo>
                <a:lnTo>
                  <a:pt x="3230" y="4155"/>
                </a:lnTo>
                <a:lnTo>
                  <a:pt x="3192" y="4148"/>
                </a:lnTo>
                <a:lnTo>
                  <a:pt x="3155" y="4136"/>
                </a:lnTo>
                <a:lnTo>
                  <a:pt x="3119" y="4119"/>
                </a:lnTo>
                <a:lnTo>
                  <a:pt x="2146" y="3596"/>
                </a:lnTo>
                <a:lnTo>
                  <a:pt x="1171" y="4119"/>
                </a:lnTo>
                <a:lnTo>
                  <a:pt x="1136" y="4136"/>
                </a:lnTo>
                <a:lnTo>
                  <a:pt x="1099" y="4148"/>
                </a:lnTo>
                <a:lnTo>
                  <a:pt x="1060" y="4155"/>
                </a:lnTo>
                <a:lnTo>
                  <a:pt x="1022" y="4157"/>
                </a:lnTo>
                <a:lnTo>
                  <a:pt x="975" y="4155"/>
                </a:lnTo>
                <a:lnTo>
                  <a:pt x="930" y="4144"/>
                </a:lnTo>
                <a:lnTo>
                  <a:pt x="885" y="4126"/>
                </a:lnTo>
                <a:lnTo>
                  <a:pt x="844" y="4102"/>
                </a:lnTo>
                <a:lnTo>
                  <a:pt x="810" y="4074"/>
                </a:lnTo>
                <a:lnTo>
                  <a:pt x="780" y="4044"/>
                </a:lnTo>
                <a:lnTo>
                  <a:pt x="755" y="4009"/>
                </a:lnTo>
                <a:lnTo>
                  <a:pt x="737" y="3972"/>
                </a:lnTo>
                <a:lnTo>
                  <a:pt x="722" y="3933"/>
                </a:lnTo>
                <a:lnTo>
                  <a:pt x="714" y="3892"/>
                </a:lnTo>
                <a:lnTo>
                  <a:pt x="712" y="3850"/>
                </a:lnTo>
                <a:lnTo>
                  <a:pt x="716" y="3806"/>
                </a:lnTo>
                <a:lnTo>
                  <a:pt x="906" y="2673"/>
                </a:lnTo>
                <a:lnTo>
                  <a:pt x="87" y="1857"/>
                </a:lnTo>
                <a:lnTo>
                  <a:pt x="59" y="1825"/>
                </a:lnTo>
                <a:lnTo>
                  <a:pt x="37" y="1789"/>
                </a:lnTo>
                <a:lnTo>
                  <a:pt x="20" y="1752"/>
                </a:lnTo>
                <a:lnTo>
                  <a:pt x="8" y="1714"/>
                </a:lnTo>
                <a:lnTo>
                  <a:pt x="1" y="1673"/>
                </a:lnTo>
                <a:lnTo>
                  <a:pt x="0" y="1632"/>
                </a:lnTo>
                <a:lnTo>
                  <a:pt x="5" y="1591"/>
                </a:lnTo>
                <a:lnTo>
                  <a:pt x="16" y="1550"/>
                </a:lnTo>
                <a:lnTo>
                  <a:pt x="33" y="1511"/>
                </a:lnTo>
                <a:lnTo>
                  <a:pt x="54" y="1475"/>
                </a:lnTo>
                <a:lnTo>
                  <a:pt x="81" y="1443"/>
                </a:lnTo>
                <a:lnTo>
                  <a:pt x="111" y="1414"/>
                </a:lnTo>
                <a:lnTo>
                  <a:pt x="144" y="1391"/>
                </a:lnTo>
                <a:lnTo>
                  <a:pt x="181" y="1371"/>
                </a:lnTo>
                <a:lnTo>
                  <a:pt x="221" y="1356"/>
                </a:lnTo>
                <a:lnTo>
                  <a:pt x="263" y="1347"/>
                </a:lnTo>
                <a:lnTo>
                  <a:pt x="1380" y="1182"/>
                </a:lnTo>
                <a:lnTo>
                  <a:pt x="1865" y="174"/>
                </a:lnTo>
                <a:lnTo>
                  <a:pt x="1887" y="136"/>
                </a:lnTo>
                <a:lnTo>
                  <a:pt x="1914" y="102"/>
                </a:lnTo>
                <a:lnTo>
                  <a:pt x="1944" y="73"/>
                </a:lnTo>
                <a:lnTo>
                  <a:pt x="1980" y="48"/>
                </a:lnTo>
                <a:lnTo>
                  <a:pt x="2018" y="28"/>
                </a:lnTo>
                <a:lnTo>
                  <a:pt x="2058" y="13"/>
                </a:lnTo>
                <a:lnTo>
                  <a:pt x="2101" y="4"/>
                </a:lnTo>
                <a:lnTo>
                  <a:pt x="2146" y="0"/>
                </a:ln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56588" tIns="28294" rIns="56588" bIns="28294" numCol="1" anchor="t" anchorCtr="0" compatLnSpc="1">
            <a:prstTxWarp prst="textNoShape">
              <a:avLst/>
            </a:prstTxWarp>
          </a:bodyPr>
          <a:lstStyle/>
          <a:p>
            <a:endParaRPr lang="id-ID" sz="1114"/>
          </a:p>
        </p:txBody>
      </p:sp>
      <p:sp>
        <p:nvSpPr>
          <p:cNvPr id="96" name="Rectángulo 95">
            <a:extLst>
              <a:ext uri="{FF2B5EF4-FFF2-40B4-BE49-F238E27FC236}">
                <a16:creationId xmlns:a16="http://schemas.microsoft.com/office/drawing/2014/main" id="{B762FB9F-06AD-4C20-8073-FE8C63BE60AB}"/>
              </a:ext>
            </a:extLst>
          </p:cNvPr>
          <p:cNvSpPr/>
          <p:nvPr/>
        </p:nvSpPr>
        <p:spPr>
          <a:xfrm>
            <a:off x="774058" y="3200468"/>
            <a:ext cx="337976" cy="3930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1350"/>
          </a:p>
        </p:txBody>
      </p:sp>
      <p:pic>
        <p:nvPicPr>
          <p:cNvPr id="97" name="Picture 2" descr="Resultado de imagen para logo palomita">
            <a:extLst>
              <a:ext uri="{FF2B5EF4-FFF2-40B4-BE49-F238E27FC236}">
                <a16:creationId xmlns:a16="http://schemas.microsoft.com/office/drawing/2014/main" id="{924889D5-F2B6-4A7B-AD91-6CB94259C7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721" y="3134839"/>
            <a:ext cx="480159" cy="480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Título 1">
            <a:extLst>
              <a:ext uri="{FF2B5EF4-FFF2-40B4-BE49-F238E27FC236}">
                <a16:creationId xmlns:a16="http://schemas.microsoft.com/office/drawing/2014/main" id="{98D23F8F-E927-4D9B-8898-5B27D2298E4C}"/>
              </a:ext>
            </a:extLst>
          </p:cNvPr>
          <p:cNvSpPr txBox="1">
            <a:spLocks/>
          </p:cNvSpPr>
          <p:nvPr/>
        </p:nvSpPr>
        <p:spPr>
          <a:xfrm>
            <a:off x="234026" y="3790466"/>
            <a:ext cx="1418039" cy="343864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s-MX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lanteamiento del problema</a:t>
            </a:r>
          </a:p>
        </p:txBody>
      </p:sp>
      <p:sp>
        <p:nvSpPr>
          <p:cNvPr id="99" name="Título 1">
            <a:extLst>
              <a:ext uri="{FF2B5EF4-FFF2-40B4-BE49-F238E27FC236}">
                <a16:creationId xmlns:a16="http://schemas.microsoft.com/office/drawing/2014/main" id="{4DC4BE8B-47C2-4FCF-8BC7-7C274417B980}"/>
              </a:ext>
            </a:extLst>
          </p:cNvPr>
          <p:cNvSpPr txBox="1">
            <a:spLocks/>
          </p:cNvSpPr>
          <p:nvPr/>
        </p:nvSpPr>
        <p:spPr>
          <a:xfrm>
            <a:off x="3688463" y="3759556"/>
            <a:ext cx="1418039" cy="343864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Taller de Visión</a:t>
            </a:r>
            <a:endParaRPr lang="es-MX" sz="105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0" name="Título 1">
            <a:extLst>
              <a:ext uri="{FF2B5EF4-FFF2-40B4-BE49-F238E27FC236}">
                <a16:creationId xmlns:a16="http://schemas.microsoft.com/office/drawing/2014/main" id="{21CD5FC8-C2DD-46BA-B414-E81A648EF211}"/>
              </a:ext>
            </a:extLst>
          </p:cNvPr>
          <p:cNvSpPr txBox="1">
            <a:spLocks/>
          </p:cNvSpPr>
          <p:nvPr/>
        </p:nvSpPr>
        <p:spPr>
          <a:xfrm>
            <a:off x="7017823" y="3756316"/>
            <a:ext cx="1418039" cy="343864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Taller de Propuestas</a:t>
            </a:r>
            <a:endParaRPr lang="es-MX" sz="105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1" name="Título 1">
            <a:extLst>
              <a:ext uri="{FF2B5EF4-FFF2-40B4-BE49-F238E27FC236}">
                <a16:creationId xmlns:a16="http://schemas.microsoft.com/office/drawing/2014/main" id="{FE7F4E6B-5670-433B-B5E2-BF2AE8F28E4B}"/>
              </a:ext>
            </a:extLst>
          </p:cNvPr>
          <p:cNvSpPr txBox="1">
            <a:spLocks/>
          </p:cNvSpPr>
          <p:nvPr/>
        </p:nvSpPr>
        <p:spPr>
          <a:xfrm>
            <a:off x="2004594" y="3762533"/>
            <a:ext cx="1418039" cy="343864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Levantamiento de Campo. </a:t>
            </a:r>
          </a:p>
        </p:txBody>
      </p:sp>
      <p:pic>
        <p:nvPicPr>
          <p:cNvPr id="102" name="Imagen 10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3897" y="142483"/>
            <a:ext cx="720080" cy="926242"/>
          </a:xfrm>
          <a:prstGeom prst="rect">
            <a:avLst/>
          </a:prstGeom>
        </p:spPr>
      </p:pic>
      <p:pic>
        <p:nvPicPr>
          <p:cNvPr id="103" name="Picture 2" descr="C:\Users\subdirector\Downloads\Sin título-2-02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401"/>
          <a:stretch/>
        </p:blipFill>
        <p:spPr bwMode="auto">
          <a:xfrm>
            <a:off x="-11190" y="6270043"/>
            <a:ext cx="9153605" cy="609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DAF7A5A9-A712-449F-B915-9495E622FA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35826" y="4181054"/>
            <a:ext cx="1737234" cy="1836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1220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0" y="-545030"/>
            <a:ext cx="2072875" cy="3161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54" b="1" dirty="0">
                <a:latin typeface="Arial" panose="020B0604020202020204" pitchFamily="34" charset="0"/>
                <a:cs typeface="Arial" panose="020B0604020202020204" pitchFamily="34" charset="0"/>
              </a:rPr>
              <a:t>Cronograma General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086C0BCB-3035-4D8F-8962-924545709232}"/>
              </a:ext>
            </a:extLst>
          </p:cNvPr>
          <p:cNvSpPr/>
          <p:nvPr/>
        </p:nvSpPr>
        <p:spPr>
          <a:xfrm>
            <a:off x="5513344" y="-7558"/>
            <a:ext cx="3630656" cy="300082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r>
              <a:rPr lang="es-MX" sz="1350" b="1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Proceso de Consulta</a:t>
            </a:r>
            <a:endParaRPr lang="es-MX" sz="6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2" name="Imagen 41">
            <a:extLst>
              <a:ext uri="{FF2B5EF4-FFF2-40B4-BE49-F238E27FC236}">
                <a16:creationId xmlns:a16="http://schemas.microsoft.com/office/drawing/2014/main" id="{0B3010D7-B99F-4CFB-B894-FEC154E78A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5019" y="1508709"/>
            <a:ext cx="1017137" cy="497593"/>
          </a:xfrm>
          <a:prstGeom prst="rect">
            <a:avLst/>
          </a:prstGeom>
        </p:spPr>
      </p:pic>
      <p:pic>
        <p:nvPicPr>
          <p:cNvPr id="43" name="Imagen 42">
            <a:extLst>
              <a:ext uri="{FF2B5EF4-FFF2-40B4-BE49-F238E27FC236}">
                <a16:creationId xmlns:a16="http://schemas.microsoft.com/office/drawing/2014/main" id="{A363002C-F547-45A6-B2D7-C6917E014D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5379" y="1361563"/>
            <a:ext cx="802845" cy="622898"/>
          </a:xfrm>
          <a:prstGeom prst="rect">
            <a:avLst/>
          </a:prstGeom>
        </p:spPr>
      </p:pic>
      <p:pic>
        <p:nvPicPr>
          <p:cNvPr id="44" name="Imagen 43">
            <a:extLst>
              <a:ext uri="{FF2B5EF4-FFF2-40B4-BE49-F238E27FC236}">
                <a16:creationId xmlns:a16="http://schemas.microsoft.com/office/drawing/2014/main" id="{8F6713C6-FC39-4607-9229-9C48C75BF0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2557" y="1457416"/>
            <a:ext cx="718889" cy="617992"/>
          </a:xfrm>
          <a:prstGeom prst="rect">
            <a:avLst/>
          </a:prstGeom>
        </p:spPr>
      </p:pic>
      <p:pic>
        <p:nvPicPr>
          <p:cNvPr id="45" name="Imagen 44">
            <a:extLst>
              <a:ext uri="{FF2B5EF4-FFF2-40B4-BE49-F238E27FC236}">
                <a16:creationId xmlns:a16="http://schemas.microsoft.com/office/drawing/2014/main" id="{33357038-90D6-4A2E-A944-060EA00D7E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740" y="1456630"/>
            <a:ext cx="871823" cy="626801"/>
          </a:xfrm>
          <a:prstGeom prst="rect">
            <a:avLst/>
          </a:prstGeom>
        </p:spPr>
      </p:pic>
      <p:sp>
        <p:nvSpPr>
          <p:cNvPr id="46" name="CuadroTexto 45">
            <a:extLst>
              <a:ext uri="{FF2B5EF4-FFF2-40B4-BE49-F238E27FC236}">
                <a16:creationId xmlns:a16="http://schemas.microsoft.com/office/drawing/2014/main" id="{05109583-AA59-48AA-9C67-B3A30BAA8334}"/>
              </a:ext>
            </a:extLst>
          </p:cNvPr>
          <p:cNvSpPr txBox="1"/>
          <p:nvPr/>
        </p:nvSpPr>
        <p:spPr>
          <a:xfrm>
            <a:off x="1816960" y="2111565"/>
            <a:ext cx="11017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900" dirty="0">
                <a:latin typeface="Optima" panose="02000503060000020004" pitchFamily="2" charset="0"/>
              </a:rPr>
              <a:t>Página web y redes sociales</a:t>
            </a:r>
          </a:p>
        </p:txBody>
      </p:sp>
      <p:sp>
        <p:nvSpPr>
          <p:cNvPr id="47" name="CuadroTexto 46">
            <a:extLst>
              <a:ext uri="{FF2B5EF4-FFF2-40B4-BE49-F238E27FC236}">
                <a16:creationId xmlns:a16="http://schemas.microsoft.com/office/drawing/2014/main" id="{D85EC126-0AC9-460E-880E-8C62525AA91D}"/>
              </a:ext>
            </a:extLst>
          </p:cNvPr>
          <p:cNvSpPr txBox="1"/>
          <p:nvPr/>
        </p:nvSpPr>
        <p:spPr>
          <a:xfrm>
            <a:off x="3215600" y="1933446"/>
            <a:ext cx="115482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825" dirty="0">
                <a:latin typeface="Optima" panose="02000503060000020004" pitchFamily="2" charset="0"/>
              </a:rPr>
              <a:t>Dependencias y Entidades de la APM como ventanilla de recepción</a:t>
            </a:r>
          </a:p>
        </p:txBody>
      </p:sp>
      <p:sp>
        <p:nvSpPr>
          <p:cNvPr id="48" name="CuadroTexto 47">
            <a:extLst>
              <a:ext uri="{FF2B5EF4-FFF2-40B4-BE49-F238E27FC236}">
                <a16:creationId xmlns:a16="http://schemas.microsoft.com/office/drawing/2014/main" id="{E533CDF0-8938-4EE8-970B-53A628C7F303}"/>
              </a:ext>
            </a:extLst>
          </p:cNvPr>
          <p:cNvSpPr txBox="1"/>
          <p:nvPr/>
        </p:nvSpPr>
        <p:spPr>
          <a:xfrm>
            <a:off x="4627204" y="2079406"/>
            <a:ext cx="108383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900" dirty="0">
                <a:latin typeface="Optima" panose="02000503060000020004" pitchFamily="2" charset="0"/>
              </a:rPr>
              <a:t>Foros</a:t>
            </a:r>
          </a:p>
          <a:p>
            <a:pPr algn="ctr"/>
            <a:r>
              <a:rPr lang="es-MX" sz="900" dirty="0">
                <a:latin typeface="Optima" panose="02000503060000020004" pitchFamily="2" charset="0"/>
              </a:rPr>
              <a:t>Mesas temático-sectoriales</a:t>
            </a:r>
          </a:p>
        </p:txBody>
      </p:sp>
      <p:sp>
        <p:nvSpPr>
          <p:cNvPr id="49" name="CuadroTexto 48">
            <a:extLst>
              <a:ext uri="{FF2B5EF4-FFF2-40B4-BE49-F238E27FC236}">
                <a16:creationId xmlns:a16="http://schemas.microsoft.com/office/drawing/2014/main" id="{61ACE82E-E6C4-422E-A161-C22C9DE89379}"/>
              </a:ext>
            </a:extLst>
          </p:cNvPr>
          <p:cNvSpPr txBox="1"/>
          <p:nvPr/>
        </p:nvSpPr>
        <p:spPr>
          <a:xfrm>
            <a:off x="5982260" y="2204617"/>
            <a:ext cx="113043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900" dirty="0">
                <a:latin typeface="Optima" panose="02000503060000020004" pitchFamily="2" charset="0"/>
              </a:rPr>
              <a:t>Talleres territoriales</a:t>
            </a:r>
          </a:p>
        </p:txBody>
      </p:sp>
      <p:sp>
        <p:nvSpPr>
          <p:cNvPr id="50" name="Rectángulo redondeado 19">
            <a:extLst>
              <a:ext uri="{FF2B5EF4-FFF2-40B4-BE49-F238E27FC236}">
                <a16:creationId xmlns:a16="http://schemas.microsoft.com/office/drawing/2014/main" id="{356D8555-980D-4FE2-A6EE-74912FBBEAD6}"/>
              </a:ext>
            </a:extLst>
          </p:cNvPr>
          <p:cNvSpPr/>
          <p:nvPr/>
        </p:nvSpPr>
        <p:spPr>
          <a:xfrm>
            <a:off x="1811199" y="1300853"/>
            <a:ext cx="1113312" cy="1341693"/>
          </a:xfrm>
          <a:prstGeom prst="roundRect">
            <a:avLst/>
          </a:prstGeom>
          <a:noFill/>
          <a:ln>
            <a:solidFill>
              <a:srgbClr val="84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1350"/>
          </a:p>
        </p:txBody>
      </p:sp>
      <p:sp>
        <p:nvSpPr>
          <p:cNvPr id="51" name="Rectángulo redondeado 20">
            <a:extLst>
              <a:ext uri="{FF2B5EF4-FFF2-40B4-BE49-F238E27FC236}">
                <a16:creationId xmlns:a16="http://schemas.microsoft.com/office/drawing/2014/main" id="{0FCD46BF-1AB8-4F72-828F-B087071035F4}"/>
              </a:ext>
            </a:extLst>
          </p:cNvPr>
          <p:cNvSpPr/>
          <p:nvPr/>
        </p:nvSpPr>
        <p:spPr>
          <a:xfrm>
            <a:off x="3219937" y="1300853"/>
            <a:ext cx="1113312" cy="1341693"/>
          </a:xfrm>
          <a:prstGeom prst="roundRect">
            <a:avLst/>
          </a:prstGeom>
          <a:noFill/>
          <a:ln>
            <a:solidFill>
              <a:srgbClr val="84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1350"/>
          </a:p>
        </p:txBody>
      </p:sp>
      <p:sp>
        <p:nvSpPr>
          <p:cNvPr id="52" name="Rectángulo redondeado 21">
            <a:extLst>
              <a:ext uri="{FF2B5EF4-FFF2-40B4-BE49-F238E27FC236}">
                <a16:creationId xmlns:a16="http://schemas.microsoft.com/office/drawing/2014/main" id="{285ECD5F-90AA-4498-B685-CCF292CD7DBC}"/>
              </a:ext>
            </a:extLst>
          </p:cNvPr>
          <p:cNvSpPr/>
          <p:nvPr/>
        </p:nvSpPr>
        <p:spPr>
          <a:xfrm flipV="1">
            <a:off x="4605346" y="1314560"/>
            <a:ext cx="1113312" cy="1336892"/>
          </a:xfrm>
          <a:prstGeom prst="roundRect">
            <a:avLst/>
          </a:prstGeom>
          <a:noFill/>
          <a:ln>
            <a:solidFill>
              <a:srgbClr val="84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1350"/>
          </a:p>
        </p:txBody>
      </p:sp>
      <p:sp>
        <p:nvSpPr>
          <p:cNvPr id="53" name="Rectángulo redondeado 22">
            <a:extLst>
              <a:ext uri="{FF2B5EF4-FFF2-40B4-BE49-F238E27FC236}">
                <a16:creationId xmlns:a16="http://schemas.microsoft.com/office/drawing/2014/main" id="{CFF33B0C-0232-498A-8B29-9C708FC099FE}"/>
              </a:ext>
            </a:extLst>
          </p:cNvPr>
          <p:cNvSpPr/>
          <p:nvPr/>
        </p:nvSpPr>
        <p:spPr>
          <a:xfrm flipV="1">
            <a:off x="6004995" y="1314560"/>
            <a:ext cx="1113312" cy="1336892"/>
          </a:xfrm>
          <a:prstGeom prst="roundRect">
            <a:avLst/>
          </a:prstGeom>
          <a:noFill/>
          <a:ln>
            <a:solidFill>
              <a:srgbClr val="84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1350"/>
          </a:p>
        </p:txBody>
      </p:sp>
      <p:pic>
        <p:nvPicPr>
          <p:cNvPr id="54" name="Picture 2" descr="Z:\PUBLICO_TEMPORAL\MAPAS CESAR\SIGEM-25.png">
            <a:extLst>
              <a:ext uri="{FF2B5EF4-FFF2-40B4-BE49-F238E27FC236}">
                <a16:creationId xmlns:a16="http://schemas.microsoft.com/office/drawing/2014/main" id="{C79EB0CC-BC14-4DA1-B8DE-3FDA7F0859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40" t="12297" r="27575" b="13213"/>
          <a:stretch/>
        </p:blipFill>
        <p:spPr bwMode="auto">
          <a:xfrm>
            <a:off x="3645298" y="3260841"/>
            <a:ext cx="1686800" cy="1711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CuadroTexto 54">
            <a:extLst>
              <a:ext uri="{FF2B5EF4-FFF2-40B4-BE49-F238E27FC236}">
                <a16:creationId xmlns:a16="http://schemas.microsoft.com/office/drawing/2014/main" id="{2C31A34C-BD87-4006-9A13-7D44A0C1A316}"/>
              </a:ext>
            </a:extLst>
          </p:cNvPr>
          <p:cNvSpPr txBox="1"/>
          <p:nvPr/>
        </p:nvSpPr>
        <p:spPr>
          <a:xfrm>
            <a:off x="4065817" y="969017"/>
            <a:ext cx="97975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050" b="1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MECANISMOS</a:t>
            </a:r>
          </a:p>
        </p:txBody>
      </p:sp>
      <p:sp>
        <p:nvSpPr>
          <p:cNvPr id="56" name="CuadroTexto 55">
            <a:extLst>
              <a:ext uri="{FF2B5EF4-FFF2-40B4-BE49-F238E27FC236}">
                <a16:creationId xmlns:a16="http://schemas.microsoft.com/office/drawing/2014/main" id="{25C129AA-6FF8-4C23-AE56-76A725672B30}"/>
              </a:ext>
            </a:extLst>
          </p:cNvPr>
          <p:cNvSpPr txBox="1"/>
          <p:nvPr/>
        </p:nvSpPr>
        <p:spPr>
          <a:xfrm>
            <a:off x="3689828" y="5060201"/>
            <a:ext cx="171232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050" b="1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PLATAFORMA DE SOPORTE</a:t>
            </a:r>
          </a:p>
        </p:txBody>
      </p:sp>
      <p:cxnSp>
        <p:nvCxnSpPr>
          <p:cNvPr id="57" name="Conector recto 56">
            <a:extLst>
              <a:ext uri="{FF2B5EF4-FFF2-40B4-BE49-F238E27FC236}">
                <a16:creationId xmlns:a16="http://schemas.microsoft.com/office/drawing/2014/main" id="{C20727AC-FBD7-4D5D-A318-D7B591BB80B1}"/>
              </a:ext>
            </a:extLst>
          </p:cNvPr>
          <p:cNvCxnSpPr>
            <a:cxnSpLocks/>
            <a:stCxn id="50" idx="3"/>
            <a:endCxn id="51" idx="1"/>
          </p:cNvCxnSpPr>
          <p:nvPr/>
        </p:nvCxnSpPr>
        <p:spPr>
          <a:xfrm>
            <a:off x="2924511" y="1971699"/>
            <a:ext cx="295426" cy="0"/>
          </a:xfrm>
          <a:prstGeom prst="line">
            <a:avLst/>
          </a:prstGeom>
          <a:ln w="28575">
            <a:solidFill>
              <a:srgbClr val="84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ector recto 57">
            <a:extLst>
              <a:ext uri="{FF2B5EF4-FFF2-40B4-BE49-F238E27FC236}">
                <a16:creationId xmlns:a16="http://schemas.microsoft.com/office/drawing/2014/main" id="{628D9671-2107-4786-A5AC-4CAA905E0686}"/>
              </a:ext>
            </a:extLst>
          </p:cNvPr>
          <p:cNvCxnSpPr>
            <a:cxnSpLocks/>
            <a:stCxn id="52" idx="3"/>
            <a:endCxn id="53" idx="1"/>
          </p:cNvCxnSpPr>
          <p:nvPr/>
        </p:nvCxnSpPr>
        <p:spPr>
          <a:xfrm>
            <a:off x="5718658" y="1983005"/>
            <a:ext cx="286337" cy="0"/>
          </a:xfrm>
          <a:prstGeom prst="line">
            <a:avLst/>
          </a:prstGeom>
          <a:ln w="28575">
            <a:solidFill>
              <a:srgbClr val="84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ector recto 58">
            <a:extLst>
              <a:ext uri="{FF2B5EF4-FFF2-40B4-BE49-F238E27FC236}">
                <a16:creationId xmlns:a16="http://schemas.microsoft.com/office/drawing/2014/main" id="{CAF8340D-FCC4-45D4-B956-C6118E68B502}"/>
              </a:ext>
            </a:extLst>
          </p:cNvPr>
          <p:cNvCxnSpPr>
            <a:cxnSpLocks/>
            <a:stCxn id="51" idx="3"/>
            <a:endCxn id="52" idx="1"/>
          </p:cNvCxnSpPr>
          <p:nvPr/>
        </p:nvCxnSpPr>
        <p:spPr>
          <a:xfrm>
            <a:off x="4333249" y="1971700"/>
            <a:ext cx="272097" cy="11306"/>
          </a:xfrm>
          <a:prstGeom prst="line">
            <a:avLst/>
          </a:prstGeom>
          <a:ln w="28575">
            <a:solidFill>
              <a:srgbClr val="84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ector angular 37">
            <a:extLst>
              <a:ext uri="{FF2B5EF4-FFF2-40B4-BE49-F238E27FC236}">
                <a16:creationId xmlns:a16="http://schemas.microsoft.com/office/drawing/2014/main" id="{AA19E430-E8C4-445F-A981-A6201E632E2B}"/>
              </a:ext>
            </a:extLst>
          </p:cNvPr>
          <p:cNvCxnSpPr>
            <a:cxnSpLocks/>
          </p:cNvCxnSpPr>
          <p:nvPr/>
        </p:nvCxnSpPr>
        <p:spPr>
          <a:xfrm flipH="1">
            <a:off x="5354832" y="2111565"/>
            <a:ext cx="1786210" cy="2133773"/>
          </a:xfrm>
          <a:prstGeom prst="bentConnector3">
            <a:avLst>
              <a:gd name="adj1" fmla="val -86387"/>
            </a:avLst>
          </a:prstGeom>
          <a:ln w="28575">
            <a:solidFill>
              <a:srgbClr val="840000"/>
            </a:solidFill>
            <a:prstDash val="dash"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ector angular 39">
            <a:extLst>
              <a:ext uri="{FF2B5EF4-FFF2-40B4-BE49-F238E27FC236}">
                <a16:creationId xmlns:a16="http://schemas.microsoft.com/office/drawing/2014/main" id="{810ED719-3C08-4729-9F8D-97027FA30C0E}"/>
              </a:ext>
            </a:extLst>
          </p:cNvPr>
          <p:cNvCxnSpPr>
            <a:cxnSpLocks/>
            <a:stCxn id="50" idx="1"/>
            <a:endCxn id="54" idx="1"/>
          </p:cNvCxnSpPr>
          <p:nvPr/>
        </p:nvCxnSpPr>
        <p:spPr>
          <a:xfrm rot="10800000" flipH="1" flipV="1">
            <a:off x="1811199" y="1971699"/>
            <a:ext cx="1834099" cy="2145079"/>
          </a:xfrm>
          <a:prstGeom prst="bentConnector3">
            <a:avLst>
              <a:gd name="adj1" fmla="val -81217"/>
            </a:avLst>
          </a:prstGeom>
          <a:ln w="28575">
            <a:solidFill>
              <a:srgbClr val="840000"/>
            </a:solidFill>
            <a:prstDash val="dash"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CuadroTexto 61">
            <a:extLst>
              <a:ext uri="{FF2B5EF4-FFF2-40B4-BE49-F238E27FC236}">
                <a16:creationId xmlns:a16="http://schemas.microsoft.com/office/drawing/2014/main" id="{0A30F441-0F56-46E7-A533-91CA5199587E}"/>
              </a:ext>
            </a:extLst>
          </p:cNvPr>
          <p:cNvSpPr txBox="1"/>
          <p:nvPr/>
        </p:nvSpPr>
        <p:spPr>
          <a:xfrm>
            <a:off x="7164288" y="3319237"/>
            <a:ext cx="124947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900" dirty="0">
                <a:latin typeface="Optima" panose="02000503060000020004" pitchFamily="2" charset="0"/>
              </a:rPr>
              <a:t>Levantamiento de información/Encuesta</a:t>
            </a:r>
          </a:p>
          <a:p>
            <a:pPr algn="ctr"/>
            <a:r>
              <a:rPr lang="es-MX" sz="900" b="1" dirty="0">
                <a:solidFill>
                  <a:srgbClr val="840000"/>
                </a:solidFill>
                <a:latin typeface="Optima" panose="02000503060000020004" pitchFamily="2" charset="0"/>
              </a:rPr>
              <a:t>App</a:t>
            </a:r>
          </a:p>
        </p:txBody>
      </p:sp>
      <p:sp>
        <p:nvSpPr>
          <p:cNvPr id="63" name="Rectángulo redondeado 49">
            <a:extLst>
              <a:ext uri="{FF2B5EF4-FFF2-40B4-BE49-F238E27FC236}">
                <a16:creationId xmlns:a16="http://schemas.microsoft.com/office/drawing/2014/main" id="{A52F56A1-3712-4181-B615-D0EABCA088D5}"/>
              </a:ext>
            </a:extLst>
          </p:cNvPr>
          <p:cNvSpPr/>
          <p:nvPr/>
        </p:nvSpPr>
        <p:spPr>
          <a:xfrm flipV="1">
            <a:off x="7213304" y="2592394"/>
            <a:ext cx="1187135" cy="1336892"/>
          </a:xfrm>
          <a:prstGeom prst="roundRect">
            <a:avLst/>
          </a:prstGeom>
          <a:noFill/>
          <a:ln>
            <a:solidFill>
              <a:srgbClr val="84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1350">
              <a:latin typeface="Optima" panose="02000503060000020004" pitchFamily="2" charset="0"/>
            </a:endParaRPr>
          </a:p>
        </p:txBody>
      </p:sp>
      <p:pic>
        <p:nvPicPr>
          <p:cNvPr id="64" name="Imagen 63">
            <a:extLst>
              <a:ext uri="{FF2B5EF4-FFF2-40B4-BE49-F238E27FC236}">
                <a16:creationId xmlns:a16="http://schemas.microsoft.com/office/drawing/2014/main" id="{2F37F532-8382-4C75-9507-27737AD35E48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10313" y="2826875"/>
            <a:ext cx="476780" cy="581025"/>
          </a:xfrm>
          <a:prstGeom prst="rect">
            <a:avLst/>
          </a:prstGeom>
        </p:spPr>
      </p:pic>
      <p:cxnSp>
        <p:nvCxnSpPr>
          <p:cNvPr id="65" name="Conector curvado 64">
            <a:extLst>
              <a:ext uri="{FF2B5EF4-FFF2-40B4-BE49-F238E27FC236}">
                <a16:creationId xmlns:a16="http://schemas.microsoft.com/office/drawing/2014/main" id="{06B4442E-73DE-409B-BBDF-338C0275A625}"/>
              </a:ext>
            </a:extLst>
          </p:cNvPr>
          <p:cNvCxnSpPr>
            <a:cxnSpLocks/>
            <a:stCxn id="66" idx="2"/>
            <a:endCxn id="63" idx="1"/>
          </p:cNvCxnSpPr>
          <p:nvPr/>
        </p:nvCxnSpPr>
        <p:spPr>
          <a:xfrm rot="16200000" flipH="1">
            <a:off x="6618943" y="2666478"/>
            <a:ext cx="581543" cy="607180"/>
          </a:xfrm>
          <a:prstGeom prst="curvedConnector2">
            <a:avLst/>
          </a:prstGeom>
          <a:ln>
            <a:solidFill>
              <a:srgbClr val="840000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CuadroTexto 65">
            <a:extLst>
              <a:ext uri="{FF2B5EF4-FFF2-40B4-BE49-F238E27FC236}">
                <a16:creationId xmlns:a16="http://schemas.microsoft.com/office/drawing/2014/main" id="{1336A88C-CF1D-490D-96DE-F03F48C31B68}"/>
              </a:ext>
            </a:extLst>
          </p:cNvPr>
          <p:cNvSpPr txBox="1"/>
          <p:nvPr/>
        </p:nvSpPr>
        <p:spPr>
          <a:xfrm>
            <a:off x="6470510" y="2379215"/>
            <a:ext cx="27122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350" dirty="0">
                <a:latin typeface="Optima" panose="02000503060000020004" pitchFamily="2" charset="0"/>
              </a:rPr>
              <a:t>*</a:t>
            </a:r>
          </a:p>
        </p:txBody>
      </p:sp>
      <p:sp>
        <p:nvSpPr>
          <p:cNvPr id="67" name="CuadroTexto 66">
            <a:extLst>
              <a:ext uri="{FF2B5EF4-FFF2-40B4-BE49-F238E27FC236}">
                <a16:creationId xmlns:a16="http://schemas.microsoft.com/office/drawing/2014/main" id="{985922A5-3D6A-498C-AAE0-6A674CFFBF6D}"/>
              </a:ext>
            </a:extLst>
          </p:cNvPr>
          <p:cNvSpPr txBox="1"/>
          <p:nvPr/>
        </p:nvSpPr>
        <p:spPr>
          <a:xfrm>
            <a:off x="6071082" y="4386403"/>
            <a:ext cx="27122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350" dirty="0">
                <a:latin typeface="Optima" panose="02000503060000020004" pitchFamily="2" charset="0"/>
              </a:rPr>
              <a:t>*</a:t>
            </a:r>
          </a:p>
        </p:txBody>
      </p:sp>
      <p:sp>
        <p:nvSpPr>
          <p:cNvPr id="69" name="CuadroTexto 68">
            <a:extLst>
              <a:ext uri="{FF2B5EF4-FFF2-40B4-BE49-F238E27FC236}">
                <a16:creationId xmlns:a16="http://schemas.microsoft.com/office/drawing/2014/main" id="{0CEC2AA5-2A23-48AD-B4B3-7BA45AF6CEB1}"/>
              </a:ext>
            </a:extLst>
          </p:cNvPr>
          <p:cNvSpPr txBox="1"/>
          <p:nvPr/>
        </p:nvSpPr>
        <p:spPr>
          <a:xfrm>
            <a:off x="589267" y="3513788"/>
            <a:ext cx="1160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900" b="1" dirty="0">
                <a:solidFill>
                  <a:srgbClr val="840000"/>
                </a:solidFill>
                <a:latin typeface="Optima" panose="02000503060000020004" pitchFamily="2" charset="0"/>
              </a:rPr>
              <a:t>Encuesta de percepción</a:t>
            </a:r>
          </a:p>
        </p:txBody>
      </p:sp>
      <p:sp>
        <p:nvSpPr>
          <p:cNvPr id="70" name="Rectángulo redondeado 40">
            <a:extLst>
              <a:ext uri="{FF2B5EF4-FFF2-40B4-BE49-F238E27FC236}">
                <a16:creationId xmlns:a16="http://schemas.microsoft.com/office/drawing/2014/main" id="{6545BAFC-088E-4FB2-98B8-41B199C6280E}"/>
              </a:ext>
            </a:extLst>
          </p:cNvPr>
          <p:cNvSpPr/>
          <p:nvPr/>
        </p:nvSpPr>
        <p:spPr>
          <a:xfrm flipV="1">
            <a:off x="613004" y="2592394"/>
            <a:ext cx="1113312" cy="1336892"/>
          </a:xfrm>
          <a:prstGeom prst="roundRect">
            <a:avLst/>
          </a:prstGeom>
          <a:noFill/>
          <a:ln>
            <a:solidFill>
              <a:srgbClr val="84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1350">
              <a:latin typeface="Optima" panose="02000503060000020004" pitchFamily="2" charset="0"/>
            </a:endParaRPr>
          </a:p>
        </p:txBody>
      </p:sp>
      <p:cxnSp>
        <p:nvCxnSpPr>
          <p:cNvPr id="71" name="Conector curvado 42">
            <a:extLst>
              <a:ext uri="{FF2B5EF4-FFF2-40B4-BE49-F238E27FC236}">
                <a16:creationId xmlns:a16="http://schemas.microsoft.com/office/drawing/2014/main" id="{6D891451-DED1-49EA-AAD6-00B2D2F38AB8}"/>
              </a:ext>
            </a:extLst>
          </p:cNvPr>
          <p:cNvCxnSpPr>
            <a:cxnSpLocks/>
            <a:stCxn id="70" idx="3"/>
            <a:endCxn id="50" idx="2"/>
          </p:cNvCxnSpPr>
          <p:nvPr/>
        </p:nvCxnSpPr>
        <p:spPr>
          <a:xfrm flipV="1">
            <a:off x="1726315" y="2642546"/>
            <a:ext cx="641540" cy="618294"/>
          </a:xfrm>
          <a:prstGeom prst="curvedConnector2">
            <a:avLst/>
          </a:prstGeom>
          <a:ln>
            <a:solidFill>
              <a:srgbClr val="840000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2" name="Imagen 71">
            <a:extLst>
              <a:ext uri="{FF2B5EF4-FFF2-40B4-BE49-F238E27FC236}">
                <a16:creationId xmlns:a16="http://schemas.microsoft.com/office/drawing/2014/main" id="{169D01EB-7FCB-4575-A47B-D5C5347D42A8}"/>
              </a:ext>
            </a:extLst>
          </p:cNvPr>
          <p:cNvPicPr/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76426">
            <a:off x="766477" y="2701894"/>
            <a:ext cx="758801" cy="758726"/>
          </a:xfrm>
          <a:prstGeom prst="rect">
            <a:avLst/>
          </a:prstGeom>
        </p:spPr>
      </p:pic>
      <p:pic>
        <p:nvPicPr>
          <p:cNvPr id="73" name="Imagen 72">
            <a:extLst>
              <a:ext uri="{FF2B5EF4-FFF2-40B4-BE49-F238E27FC236}">
                <a16:creationId xmlns:a16="http://schemas.microsoft.com/office/drawing/2014/main" id="{762B4E6B-D071-4314-B94E-9818314BF9A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0324" y="2992459"/>
            <a:ext cx="530398" cy="580694"/>
          </a:xfrm>
          <a:prstGeom prst="rect">
            <a:avLst/>
          </a:prstGeom>
        </p:spPr>
      </p:pic>
      <p:sp>
        <p:nvSpPr>
          <p:cNvPr id="74" name="Rectángulo redondeado 34">
            <a:extLst>
              <a:ext uri="{FF2B5EF4-FFF2-40B4-BE49-F238E27FC236}">
                <a16:creationId xmlns:a16="http://schemas.microsoft.com/office/drawing/2014/main" id="{9F2610AC-AF80-4688-9E8E-81CC395BC073}"/>
              </a:ext>
            </a:extLst>
          </p:cNvPr>
          <p:cNvSpPr/>
          <p:nvPr/>
        </p:nvSpPr>
        <p:spPr>
          <a:xfrm flipV="1">
            <a:off x="5456497" y="2706695"/>
            <a:ext cx="1113312" cy="1336892"/>
          </a:xfrm>
          <a:prstGeom prst="roundRect">
            <a:avLst/>
          </a:prstGeom>
          <a:noFill/>
          <a:ln>
            <a:solidFill>
              <a:srgbClr val="84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1350">
              <a:latin typeface="Optima" panose="02000503060000020004" pitchFamily="2" charset="0"/>
            </a:endParaRPr>
          </a:p>
        </p:txBody>
      </p:sp>
      <p:sp>
        <p:nvSpPr>
          <p:cNvPr id="75" name="Rectángulo 74">
            <a:extLst>
              <a:ext uri="{FF2B5EF4-FFF2-40B4-BE49-F238E27FC236}">
                <a16:creationId xmlns:a16="http://schemas.microsoft.com/office/drawing/2014/main" id="{4C35A00D-2A94-4FAE-AB8D-B43E912249F9}"/>
              </a:ext>
            </a:extLst>
          </p:cNvPr>
          <p:cNvSpPr/>
          <p:nvPr/>
        </p:nvSpPr>
        <p:spPr>
          <a:xfrm>
            <a:off x="5354832" y="3534952"/>
            <a:ext cx="13558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MX" sz="900" dirty="0">
                <a:latin typeface="Optima" panose="02000503060000020004" pitchFamily="2" charset="0"/>
              </a:rPr>
              <a:t>Entrevistas a Actores Locales</a:t>
            </a:r>
          </a:p>
        </p:txBody>
      </p:sp>
      <p:pic>
        <p:nvPicPr>
          <p:cNvPr id="68" name="Imagen 67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3897" y="142483"/>
            <a:ext cx="720080" cy="926242"/>
          </a:xfrm>
          <a:prstGeom prst="rect">
            <a:avLst/>
          </a:prstGeom>
        </p:spPr>
      </p:pic>
      <p:pic>
        <p:nvPicPr>
          <p:cNvPr id="40" name="Picture 2" descr="C:\Users\subdirector\Downloads\Sin título-2-02.png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401"/>
          <a:stretch/>
        </p:blipFill>
        <p:spPr bwMode="auto">
          <a:xfrm>
            <a:off x="-11190" y="6270043"/>
            <a:ext cx="9153605" cy="609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313618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9802</TotalTime>
  <Words>586</Words>
  <Application>Microsoft Office PowerPoint</Application>
  <PresentationFormat>Presentación en pantalla (4:3)</PresentationFormat>
  <Paragraphs>104</Paragraphs>
  <Slides>11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11</vt:i4>
      </vt:variant>
    </vt:vector>
  </HeadingPairs>
  <TitlesOfParts>
    <vt:vector size="18" baseType="lpstr">
      <vt:lpstr>Arial</vt:lpstr>
      <vt:lpstr>Arial Black</vt:lpstr>
      <vt:lpstr>Calibri</vt:lpstr>
      <vt:lpstr>Optima</vt:lpstr>
      <vt:lpstr>Segoe UI</vt:lpstr>
      <vt:lpstr>Wingdings</vt:lpstr>
      <vt:lpstr>Tema de Office</vt:lpstr>
      <vt:lpstr>Presentación de PowerPoint</vt:lpstr>
      <vt:lpstr>Huella urbana de Morelia </vt:lpstr>
      <vt:lpstr>Antecedentes de la Planeación Territorial de Morelia</vt:lpstr>
      <vt:lpstr>Presentación de PowerPoint</vt:lpstr>
      <vt:lpstr>Escenario de crecimiento 2014 vs. 2038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CONTRALORÍA SOCIAL</dc:title>
  <dc:creator>LAGC</dc:creator>
  <cp:lastModifiedBy>Hp All In 1</cp:lastModifiedBy>
  <cp:revision>247</cp:revision>
  <dcterms:created xsi:type="dcterms:W3CDTF">2013-02-27T15:04:15Z</dcterms:created>
  <dcterms:modified xsi:type="dcterms:W3CDTF">2019-04-28T14:06:45Z</dcterms:modified>
</cp:coreProperties>
</file>